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4"/>
  </p:notesMasterIdLst>
  <p:sldIdLst>
    <p:sldId id="256" r:id="rId2"/>
    <p:sldId id="257" r:id="rId3"/>
    <p:sldId id="319" r:id="rId4"/>
    <p:sldId id="321" r:id="rId5"/>
    <p:sldId id="329" r:id="rId6"/>
    <p:sldId id="320" r:id="rId7"/>
    <p:sldId id="328" r:id="rId8"/>
    <p:sldId id="325" r:id="rId9"/>
    <p:sldId id="327" r:id="rId10"/>
    <p:sldId id="331" r:id="rId11"/>
    <p:sldId id="324" r:id="rId12"/>
    <p:sldId id="330" r:id="rId13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8423" autoAdjust="0"/>
  </p:normalViewPr>
  <p:slideViewPr>
    <p:cSldViewPr>
      <p:cViewPr varScale="1">
        <p:scale>
          <a:sx n="76" d="100"/>
          <a:sy n="76" d="100"/>
        </p:scale>
        <p:origin x="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FB13E4-3DAC-4456-A0D0-39A166B1CEA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459919D-3DB8-456E-8DE2-CFB286A15D4A}">
      <dgm:prSet phldrT="[Testo]" custT="1"/>
      <dgm:spPr/>
      <dgm:t>
        <a:bodyPr/>
        <a:lstStyle/>
        <a:p>
          <a:r>
            <a:rPr lang="it-IT" sz="1800" dirty="0" smtClean="0"/>
            <a:t>Risorse</a:t>
          </a:r>
          <a:endParaRPr lang="en-GB" sz="1800" dirty="0"/>
        </a:p>
      </dgm:t>
    </dgm:pt>
    <dgm:pt modelId="{5385C854-E9D7-46CE-8431-6B204E5642E2}" type="parTrans" cxnId="{2BAAEBE4-B01D-4AA8-AA64-7B6D12CBC2B0}">
      <dgm:prSet/>
      <dgm:spPr/>
      <dgm:t>
        <a:bodyPr/>
        <a:lstStyle/>
        <a:p>
          <a:endParaRPr lang="en-GB"/>
        </a:p>
      </dgm:t>
    </dgm:pt>
    <dgm:pt modelId="{DE8217DF-D45D-45C9-8C0A-EFEAF3D43D58}" type="sibTrans" cxnId="{2BAAEBE4-B01D-4AA8-AA64-7B6D12CBC2B0}">
      <dgm:prSet/>
      <dgm:spPr/>
      <dgm:t>
        <a:bodyPr/>
        <a:lstStyle/>
        <a:p>
          <a:endParaRPr lang="en-GB"/>
        </a:p>
      </dgm:t>
    </dgm:pt>
    <dgm:pt modelId="{5A2CACC8-F4F2-4369-9B4D-537FC8C88015}">
      <dgm:prSet phldrT="[Testo]" custT="1"/>
      <dgm:spPr/>
      <dgm:t>
        <a:bodyPr/>
        <a:lstStyle/>
        <a:p>
          <a:r>
            <a:rPr lang="it-IT" sz="1800" dirty="0" smtClean="0"/>
            <a:t>Attività</a:t>
          </a:r>
          <a:endParaRPr lang="en-GB" sz="1800" dirty="0"/>
        </a:p>
      </dgm:t>
    </dgm:pt>
    <dgm:pt modelId="{CC0CE86C-8C5D-4E16-BC41-CD247C89A2B1}" type="parTrans" cxnId="{71C1E494-1128-46E4-BBD3-63D2525403BF}">
      <dgm:prSet/>
      <dgm:spPr/>
      <dgm:t>
        <a:bodyPr/>
        <a:lstStyle/>
        <a:p>
          <a:endParaRPr lang="en-GB"/>
        </a:p>
      </dgm:t>
    </dgm:pt>
    <dgm:pt modelId="{CA68A2C2-81C5-4E0E-B9BE-2A23A22FD201}" type="sibTrans" cxnId="{71C1E494-1128-46E4-BBD3-63D2525403BF}">
      <dgm:prSet/>
      <dgm:spPr/>
      <dgm:t>
        <a:bodyPr/>
        <a:lstStyle/>
        <a:p>
          <a:endParaRPr lang="en-GB"/>
        </a:p>
      </dgm:t>
    </dgm:pt>
    <dgm:pt modelId="{1E65B627-DD92-4FF8-B90F-6B950B9EB9A3}">
      <dgm:prSet phldrT="[Testo]" custT="1"/>
      <dgm:spPr/>
      <dgm:t>
        <a:bodyPr/>
        <a:lstStyle/>
        <a:p>
          <a:r>
            <a:rPr lang="it-IT" sz="1800" dirty="0" smtClean="0"/>
            <a:t>Valutazione</a:t>
          </a:r>
          <a:endParaRPr lang="en-GB" sz="1800" dirty="0"/>
        </a:p>
      </dgm:t>
    </dgm:pt>
    <dgm:pt modelId="{8CED35C3-4206-4148-AADA-B7B3E879353F}" type="parTrans" cxnId="{45857627-1BF8-42BE-8FC8-FA68AAB3AD75}">
      <dgm:prSet/>
      <dgm:spPr/>
      <dgm:t>
        <a:bodyPr/>
        <a:lstStyle/>
        <a:p>
          <a:endParaRPr lang="en-GB"/>
        </a:p>
      </dgm:t>
    </dgm:pt>
    <dgm:pt modelId="{AFCCF74B-F82C-4744-9C72-3730CC0BB996}" type="sibTrans" cxnId="{45857627-1BF8-42BE-8FC8-FA68AAB3AD75}">
      <dgm:prSet/>
      <dgm:spPr/>
      <dgm:t>
        <a:bodyPr/>
        <a:lstStyle/>
        <a:p>
          <a:endParaRPr lang="en-GB"/>
        </a:p>
      </dgm:t>
    </dgm:pt>
    <dgm:pt modelId="{DF31A0C0-875F-4F8E-A599-1149F77E5611}">
      <dgm:prSet/>
      <dgm:spPr/>
      <dgm:t>
        <a:bodyPr/>
        <a:lstStyle/>
        <a:p>
          <a:r>
            <a:rPr lang="it-IT" dirty="0" smtClean="0"/>
            <a:t>Disponibili in ogni orario</a:t>
          </a:r>
          <a:endParaRPr lang="en-GB" dirty="0"/>
        </a:p>
      </dgm:t>
    </dgm:pt>
    <dgm:pt modelId="{2A547ABE-1865-47BC-BB1D-54C36909D56F}" type="parTrans" cxnId="{ECA8675C-CACF-4AF3-B746-96A17286BD21}">
      <dgm:prSet/>
      <dgm:spPr/>
      <dgm:t>
        <a:bodyPr/>
        <a:lstStyle/>
        <a:p>
          <a:endParaRPr lang="en-GB"/>
        </a:p>
      </dgm:t>
    </dgm:pt>
    <dgm:pt modelId="{C000B877-430B-4E05-93B2-8E9E4931C7EF}" type="sibTrans" cxnId="{ECA8675C-CACF-4AF3-B746-96A17286BD21}">
      <dgm:prSet/>
      <dgm:spPr/>
      <dgm:t>
        <a:bodyPr/>
        <a:lstStyle/>
        <a:p>
          <a:endParaRPr lang="en-GB"/>
        </a:p>
      </dgm:t>
    </dgm:pt>
    <dgm:pt modelId="{D52F892E-6854-4006-B1E4-2BEC38723B24}">
      <dgm:prSet/>
      <dgm:spPr/>
      <dgm:t>
        <a:bodyPr/>
        <a:lstStyle/>
        <a:p>
          <a:r>
            <a:rPr lang="it-IT" dirty="0" smtClean="0"/>
            <a:t>Accessibili con ogni strumento informatico</a:t>
          </a:r>
          <a:endParaRPr lang="en-GB" dirty="0"/>
        </a:p>
      </dgm:t>
    </dgm:pt>
    <dgm:pt modelId="{16AE3609-A5F1-49F7-954F-8D88F1374B9C}" type="parTrans" cxnId="{F27642B1-2622-4484-BBFA-75A5072A0BC8}">
      <dgm:prSet/>
      <dgm:spPr/>
      <dgm:t>
        <a:bodyPr/>
        <a:lstStyle/>
        <a:p>
          <a:endParaRPr lang="en-GB"/>
        </a:p>
      </dgm:t>
    </dgm:pt>
    <dgm:pt modelId="{3DDD024F-57A7-42AE-B9A5-81E500D48651}" type="sibTrans" cxnId="{F27642B1-2622-4484-BBFA-75A5072A0BC8}">
      <dgm:prSet/>
      <dgm:spPr/>
      <dgm:t>
        <a:bodyPr/>
        <a:lstStyle/>
        <a:p>
          <a:endParaRPr lang="en-GB"/>
        </a:p>
      </dgm:t>
    </dgm:pt>
    <dgm:pt modelId="{2119DBF9-99DC-4351-AA58-F28A7F7E7F31}">
      <dgm:prSet/>
      <dgm:spPr/>
      <dgm:t>
        <a:bodyPr/>
        <a:lstStyle/>
        <a:p>
          <a:r>
            <a:rPr lang="it-IT" dirty="0" smtClean="0"/>
            <a:t>Apprendimento attivo (</a:t>
          </a:r>
          <a:r>
            <a:rPr lang="it-IT" dirty="0" err="1" smtClean="0"/>
            <a:t>learning</a:t>
          </a:r>
          <a:r>
            <a:rPr lang="it-IT" dirty="0" smtClean="0"/>
            <a:t> by </a:t>
          </a:r>
          <a:r>
            <a:rPr lang="it-IT" dirty="0" err="1" smtClean="0"/>
            <a:t>doing</a:t>
          </a:r>
          <a:r>
            <a:rPr lang="it-IT" dirty="0" smtClean="0"/>
            <a:t>)</a:t>
          </a:r>
          <a:endParaRPr lang="en-GB" dirty="0"/>
        </a:p>
      </dgm:t>
    </dgm:pt>
    <dgm:pt modelId="{18162354-5342-45D2-A239-0353C0C9346D}" type="parTrans" cxnId="{819EDF11-BDD6-4A4D-BFA4-2BDDA380A9FC}">
      <dgm:prSet/>
      <dgm:spPr/>
      <dgm:t>
        <a:bodyPr/>
        <a:lstStyle/>
        <a:p>
          <a:endParaRPr lang="en-GB"/>
        </a:p>
      </dgm:t>
    </dgm:pt>
    <dgm:pt modelId="{3CD6D5C1-604B-4212-B94B-4CADDB2659DF}" type="sibTrans" cxnId="{819EDF11-BDD6-4A4D-BFA4-2BDDA380A9FC}">
      <dgm:prSet/>
      <dgm:spPr/>
      <dgm:t>
        <a:bodyPr/>
        <a:lstStyle/>
        <a:p>
          <a:endParaRPr lang="en-GB"/>
        </a:p>
      </dgm:t>
    </dgm:pt>
    <dgm:pt modelId="{6AAFBB3A-63B9-4FC2-8289-9B5594D8DCB1}">
      <dgm:prSet/>
      <dgm:spPr/>
      <dgm:t>
        <a:bodyPr/>
        <a:lstStyle/>
        <a:p>
          <a:r>
            <a:rPr lang="it-IT" dirty="0" smtClean="0"/>
            <a:t>Apprendimento collaborativo</a:t>
          </a:r>
          <a:endParaRPr lang="en-GB" dirty="0"/>
        </a:p>
      </dgm:t>
    </dgm:pt>
    <dgm:pt modelId="{257372EE-137A-42B6-8D08-CDF63EC8FC9F}" type="parTrans" cxnId="{E5D28971-E2B0-4921-AF1D-EDF5F2D28814}">
      <dgm:prSet/>
      <dgm:spPr/>
      <dgm:t>
        <a:bodyPr/>
        <a:lstStyle/>
        <a:p>
          <a:endParaRPr lang="en-GB"/>
        </a:p>
      </dgm:t>
    </dgm:pt>
    <dgm:pt modelId="{E82EF349-F0D3-4560-A808-D66CFD7BEA9B}" type="sibTrans" cxnId="{E5D28971-E2B0-4921-AF1D-EDF5F2D28814}">
      <dgm:prSet/>
      <dgm:spPr/>
      <dgm:t>
        <a:bodyPr/>
        <a:lstStyle/>
        <a:p>
          <a:endParaRPr lang="en-GB"/>
        </a:p>
      </dgm:t>
    </dgm:pt>
    <dgm:pt modelId="{267A1996-2B90-4A7D-B552-8D1813DE634F}">
      <dgm:prSet/>
      <dgm:spPr/>
      <dgm:t>
        <a:bodyPr/>
        <a:lstStyle/>
        <a:p>
          <a:r>
            <a:rPr lang="it-IT" dirty="0" smtClean="0"/>
            <a:t>Formativa: utile per </a:t>
          </a:r>
          <a:endParaRPr lang="en-GB" dirty="0"/>
        </a:p>
      </dgm:t>
    </dgm:pt>
    <dgm:pt modelId="{63013491-D535-4893-A88D-9600FF30F69E}" type="parTrans" cxnId="{3A3B3F67-5B1F-4BB9-8D45-57374377B13F}">
      <dgm:prSet/>
      <dgm:spPr/>
      <dgm:t>
        <a:bodyPr/>
        <a:lstStyle/>
        <a:p>
          <a:endParaRPr lang="en-GB"/>
        </a:p>
      </dgm:t>
    </dgm:pt>
    <dgm:pt modelId="{85F0E1BC-5CD8-4FBB-814C-22E5F4AF3691}" type="sibTrans" cxnId="{3A3B3F67-5B1F-4BB9-8D45-57374377B13F}">
      <dgm:prSet/>
      <dgm:spPr/>
      <dgm:t>
        <a:bodyPr/>
        <a:lstStyle/>
        <a:p>
          <a:endParaRPr lang="en-GB"/>
        </a:p>
      </dgm:t>
    </dgm:pt>
    <dgm:pt modelId="{5EB5088D-806D-4CF1-9D53-AEB428D6257A}">
      <dgm:prSet/>
      <dgm:spPr/>
      <dgm:t>
        <a:bodyPr/>
        <a:lstStyle/>
        <a:p>
          <a:r>
            <a:rPr lang="it-IT" dirty="0" smtClean="0"/>
            <a:t>Monitorare l’apprendimento</a:t>
          </a:r>
          <a:endParaRPr lang="en-GB" dirty="0"/>
        </a:p>
      </dgm:t>
    </dgm:pt>
    <dgm:pt modelId="{B0393610-8A32-498E-9943-529489C409E0}" type="parTrans" cxnId="{5049CC6B-B306-4047-9F8A-3AE65AEA9128}">
      <dgm:prSet/>
      <dgm:spPr/>
      <dgm:t>
        <a:bodyPr/>
        <a:lstStyle/>
        <a:p>
          <a:endParaRPr lang="en-GB"/>
        </a:p>
      </dgm:t>
    </dgm:pt>
    <dgm:pt modelId="{34D169C7-9B4F-4650-95B5-CCB6D3A01257}" type="sibTrans" cxnId="{5049CC6B-B306-4047-9F8A-3AE65AEA9128}">
      <dgm:prSet/>
      <dgm:spPr/>
      <dgm:t>
        <a:bodyPr/>
        <a:lstStyle/>
        <a:p>
          <a:endParaRPr lang="en-GB"/>
        </a:p>
      </dgm:t>
    </dgm:pt>
    <dgm:pt modelId="{543A2049-BB9A-4F9E-82C6-F5C654DE102B}">
      <dgm:prSet/>
      <dgm:spPr/>
      <dgm:t>
        <a:bodyPr/>
        <a:lstStyle/>
        <a:p>
          <a:endParaRPr lang="en-GB" dirty="0"/>
        </a:p>
      </dgm:t>
    </dgm:pt>
    <dgm:pt modelId="{31E761E1-09F1-40DB-B4F3-7DB07EA2F5AF}" type="parTrans" cxnId="{2FFC9200-3D0E-4235-A206-B8C83571E34E}">
      <dgm:prSet/>
      <dgm:spPr/>
      <dgm:t>
        <a:bodyPr/>
        <a:lstStyle/>
        <a:p>
          <a:endParaRPr lang="en-GB"/>
        </a:p>
      </dgm:t>
    </dgm:pt>
    <dgm:pt modelId="{0CBE0122-A847-4C18-BABC-D51912E05010}" type="sibTrans" cxnId="{2FFC9200-3D0E-4235-A206-B8C83571E34E}">
      <dgm:prSet/>
      <dgm:spPr/>
      <dgm:t>
        <a:bodyPr/>
        <a:lstStyle/>
        <a:p>
          <a:endParaRPr lang="en-GB"/>
        </a:p>
      </dgm:t>
    </dgm:pt>
    <dgm:pt modelId="{216B97B1-F7C4-48F9-9D83-772C0683907A}">
      <dgm:prSet/>
      <dgm:spPr/>
      <dgm:t>
        <a:bodyPr/>
        <a:lstStyle/>
        <a:p>
          <a:r>
            <a:rPr lang="it-IT" dirty="0" smtClean="0"/>
            <a:t>Aumentare l’autostima e la consapevolezza delle proprie capacità</a:t>
          </a:r>
          <a:endParaRPr lang="en-GB" dirty="0"/>
        </a:p>
      </dgm:t>
    </dgm:pt>
    <dgm:pt modelId="{650E5BE2-BB1B-4611-8B09-B4B03B1384C2}" type="parTrans" cxnId="{7F436FDF-9952-4663-AFDB-9B933D5C2825}">
      <dgm:prSet/>
      <dgm:spPr/>
      <dgm:t>
        <a:bodyPr/>
        <a:lstStyle/>
        <a:p>
          <a:endParaRPr lang="en-GB"/>
        </a:p>
      </dgm:t>
    </dgm:pt>
    <dgm:pt modelId="{171B5B24-3455-4DF3-A001-F50C23AC2D89}" type="sibTrans" cxnId="{7F436FDF-9952-4663-AFDB-9B933D5C2825}">
      <dgm:prSet/>
      <dgm:spPr/>
      <dgm:t>
        <a:bodyPr/>
        <a:lstStyle/>
        <a:p>
          <a:endParaRPr lang="en-GB"/>
        </a:p>
      </dgm:t>
    </dgm:pt>
    <dgm:pt modelId="{8E63B4DB-2EFD-48D7-8E3D-F2180EAB957B}" type="pres">
      <dgm:prSet presAssocID="{74FB13E4-3DAC-4456-A0D0-39A166B1CEA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5BB1071-C4B7-4277-B6BB-B406CDCF1710}" type="pres">
      <dgm:prSet presAssocID="{5459919D-3DB8-456E-8DE2-CFB286A15D4A}" presName="parentLin" presStyleCnt="0"/>
      <dgm:spPr/>
    </dgm:pt>
    <dgm:pt modelId="{AEF367DA-F206-462C-8C77-DC2AF5C3EDCA}" type="pres">
      <dgm:prSet presAssocID="{5459919D-3DB8-456E-8DE2-CFB286A15D4A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2AD4738C-1E77-4C3A-95F2-4C242E1E9A4D}" type="pres">
      <dgm:prSet presAssocID="{5459919D-3DB8-456E-8DE2-CFB286A15D4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EF09A9-B531-40A5-B433-0859518851D9}" type="pres">
      <dgm:prSet presAssocID="{5459919D-3DB8-456E-8DE2-CFB286A15D4A}" presName="negativeSpace" presStyleCnt="0"/>
      <dgm:spPr/>
    </dgm:pt>
    <dgm:pt modelId="{9A926CE9-F225-4853-9FDD-777460D9E11C}" type="pres">
      <dgm:prSet presAssocID="{5459919D-3DB8-456E-8DE2-CFB286A15D4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7FCA51-AB19-454D-B11A-A3C6201D4ACA}" type="pres">
      <dgm:prSet presAssocID="{DE8217DF-D45D-45C9-8C0A-EFEAF3D43D58}" presName="spaceBetweenRectangles" presStyleCnt="0"/>
      <dgm:spPr/>
    </dgm:pt>
    <dgm:pt modelId="{C0451076-0863-4F8F-B2AD-D37B6D6C016F}" type="pres">
      <dgm:prSet presAssocID="{5A2CACC8-F4F2-4369-9B4D-537FC8C88015}" presName="parentLin" presStyleCnt="0"/>
      <dgm:spPr/>
    </dgm:pt>
    <dgm:pt modelId="{3E741E0C-D39D-4645-B8C2-0B5E3A218AF4}" type="pres">
      <dgm:prSet presAssocID="{5A2CACC8-F4F2-4369-9B4D-537FC8C88015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32C6C610-3EBD-405A-A490-4B991A6782E9}" type="pres">
      <dgm:prSet presAssocID="{5A2CACC8-F4F2-4369-9B4D-537FC8C8801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4C4850D-7476-4912-9E37-EED033EC99C8}" type="pres">
      <dgm:prSet presAssocID="{5A2CACC8-F4F2-4369-9B4D-537FC8C88015}" presName="negativeSpace" presStyleCnt="0"/>
      <dgm:spPr/>
    </dgm:pt>
    <dgm:pt modelId="{3790E9F9-6C13-4E71-B795-B0532EAD3FA4}" type="pres">
      <dgm:prSet presAssocID="{5A2CACC8-F4F2-4369-9B4D-537FC8C8801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5A10E3-B37F-410C-8BED-ABBA53CE088F}" type="pres">
      <dgm:prSet presAssocID="{CA68A2C2-81C5-4E0E-B9BE-2A23A22FD201}" presName="spaceBetweenRectangles" presStyleCnt="0"/>
      <dgm:spPr/>
    </dgm:pt>
    <dgm:pt modelId="{6FF18F45-B448-4256-B178-6769C540EF82}" type="pres">
      <dgm:prSet presAssocID="{1E65B627-DD92-4FF8-B90F-6B950B9EB9A3}" presName="parentLin" presStyleCnt="0"/>
      <dgm:spPr/>
    </dgm:pt>
    <dgm:pt modelId="{51DCECD3-E2D1-41D6-9C3D-2AF8CC6F1BC2}" type="pres">
      <dgm:prSet presAssocID="{1E65B627-DD92-4FF8-B90F-6B950B9EB9A3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D2550CAF-5788-492D-A493-57E0E8AF9EE6}" type="pres">
      <dgm:prSet presAssocID="{1E65B627-DD92-4FF8-B90F-6B950B9EB9A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3C08DE0-7453-4B49-B957-45A882A6BF42}" type="pres">
      <dgm:prSet presAssocID="{1E65B627-DD92-4FF8-B90F-6B950B9EB9A3}" presName="negativeSpace" presStyleCnt="0"/>
      <dgm:spPr/>
    </dgm:pt>
    <dgm:pt modelId="{BC374D8D-13F8-43B1-A6C1-D40E28D84A73}" type="pres">
      <dgm:prSet presAssocID="{1E65B627-DD92-4FF8-B90F-6B950B9EB9A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7554270-5E7B-4A0B-A80D-B0B930651796}" type="presOf" srcId="{DF31A0C0-875F-4F8E-A599-1149F77E5611}" destId="{9A926CE9-F225-4853-9FDD-777460D9E11C}" srcOrd="0" destOrd="0" presId="urn:microsoft.com/office/officeart/2005/8/layout/list1"/>
    <dgm:cxn modelId="{45857627-1BF8-42BE-8FC8-FA68AAB3AD75}" srcId="{74FB13E4-3DAC-4456-A0D0-39A166B1CEA9}" destId="{1E65B627-DD92-4FF8-B90F-6B950B9EB9A3}" srcOrd="2" destOrd="0" parTransId="{8CED35C3-4206-4148-AADA-B7B3E879353F}" sibTransId="{AFCCF74B-F82C-4744-9C72-3730CC0BB996}"/>
    <dgm:cxn modelId="{F27642B1-2622-4484-BBFA-75A5072A0BC8}" srcId="{5459919D-3DB8-456E-8DE2-CFB286A15D4A}" destId="{D52F892E-6854-4006-B1E4-2BEC38723B24}" srcOrd="1" destOrd="0" parTransId="{16AE3609-A5F1-49F7-954F-8D88F1374B9C}" sibTransId="{3DDD024F-57A7-42AE-B9A5-81E500D48651}"/>
    <dgm:cxn modelId="{8804EEC3-DCE3-462B-AA2A-5381C0726D56}" type="presOf" srcId="{5459919D-3DB8-456E-8DE2-CFB286A15D4A}" destId="{AEF367DA-F206-462C-8C77-DC2AF5C3EDCA}" srcOrd="0" destOrd="0" presId="urn:microsoft.com/office/officeart/2005/8/layout/list1"/>
    <dgm:cxn modelId="{275097FE-072E-44FD-90E6-80038098BF4B}" type="presOf" srcId="{D52F892E-6854-4006-B1E4-2BEC38723B24}" destId="{9A926CE9-F225-4853-9FDD-777460D9E11C}" srcOrd="0" destOrd="1" presId="urn:microsoft.com/office/officeart/2005/8/layout/list1"/>
    <dgm:cxn modelId="{9C4E38BD-7ED3-4B0E-B1ED-DDDADA029AA4}" type="presOf" srcId="{5A2CACC8-F4F2-4369-9B4D-537FC8C88015}" destId="{3E741E0C-D39D-4645-B8C2-0B5E3A218AF4}" srcOrd="0" destOrd="0" presId="urn:microsoft.com/office/officeart/2005/8/layout/list1"/>
    <dgm:cxn modelId="{819EDF11-BDD6-4A4D-BFA4-2BDDA380A9FC}" srcId="{5A2CACC8-F4F2-4369-9B4D-537FC8C88015}" destId="{2119DBF9-99DC-4351-AA58-F28A7F7E7F31}" srcOrd="0" destOrd="0" parTransId="{18162354-5342-45D2-A239-0353C0C9346D}" sibTransId="{3CD6D5C1-604B-4212-B94B-4CADDB2659DF}"/>
    <dgm:cxn modelId="{69FACB4F-CB45-40FA-B526-44C25E120B69}" type="presOf" srcId="{267A1996-2B90-4A7D-B552-8D1813DE634F}" destId="{BC374D8D-13F8-43B1-A6C1-D40E28D84A73}" srcOrd="0" destOrd="0" presId="urn:microsoft.com/office/officeart/2005/8/layout/list1"/>
    <dgm:cxn modelId="{2FFC9200-3D0E-4235-A206-B8C83571E34E}" srcId="{267A1996-2B90-4A7D-B552-8D1813DE634F}" destId="{543A2049-BB9A-4F9E-82C6-F5C654DE102B}" srcOrd="2" destOrd="0" parTransId="{31E761E1-09F1-40DB-B4F3-7DB07EA2F5AF}" sibTransId="{0CBE0122-A847-4C18-BABC-D51912E05010}"/>
    <dgm:cxn modelId="{3A3B3F67-5B1F-4BB9-8D45-57374377B13F}" srcId="{1E65B627-DD92-4FF8-B90F-6B950B9EB9A3}" destId="{267A1996-2B90-4A7D-B552-8D1813DE634F}" srcOrd="0" destOrd="0" parTransId="{63013491-D535-4893-A88D-9600FF30F69E}" sibTransId="{85F0E1BC-5CD8-4FBB-814C-22E5F4AF3691}"/>
    <dgm:cxn modelId="{5049CC6B-B306-4047-9F8A-3AE65AEA9128}" srcId="{267A1996-2B90-4A7D-B552-8D1813DE634F}" destId="{5EB5088D-806D-4CF1-9D53-AEB428D6257A}" srcOrd="0" destOrd="0" parTransId="{B0393610-8A32-498E-9943-529489C409E0}" sibTransId="{34D169C7-9B4F-4650-95B5-CCB6D3A01257}"/>
    <dgm:cxn modelId="{E5D28971-E2B0-4921-AF1D-EDF5F2D28814}" srcId="{5A2CACC8-F4F2-4369-9B4D-537FC8C88015}" destId="{6AAFBB3A-63B9-4FC2-8289-9B5594D8DCB1}" srcOrd="1" destOrd="0" parTransId="{257372EE-137A-42B6-8D08-CDF63EC8FC9F}" sibTransId="{E82EF349-F0D3-4560-A808-D66CFD7BEA9B}"/>
    <dgm:cxn modelId="{173BB459-B905-4B70-A945-B2BC69B8B8F3}" type="presOf" srcId="{2119DBF9-99DC-4351-AA58-F28A7F7E7F31}" destId="{3790E9F9-6C13-4E71-B795-B0532EAD3FA4}" srcOrd="0" destOrd="0" presId="urn:microsoft.com/office/officeart/2005/8/layout/list1"/>
    <dgm:cxn modelId="{ECA8675C-CACF-4AF3-B746-96A17286BD21}" srcId="{5459919D-3DB8-456E-8DE2-CFB286A15D4A}" destId="{DF31A0C0-875F-4F8E-A599-1149F77E5611}" srcOrd="0" destOrd="0" parTransId="{2A547ABE-1865-47BC-BB1D-54C36909D56F}" sibTransId="{C000B877-430B-4E05-93B2-8E9E4931C7EF}"/>
    <dgm:cxn modelId="{28C9803F-7512-4625-93FE-66F3133BFF3D}" type="presOf" srcId="{543A2049-BB9A-4F9E-82C6-F5C654DE102B}" destId="{BC374D8D-13F8-43B1-A6C1-D40E28D84A73}" srcOrd="0" destOrd="3" presId="urn:microsoft.com/office/officeart/2005/8/layout/list1"/>
    <dgm:cxn modelId="{63C5BCFE-1F2A-4B20-BC64-D5B5A64A5F72}" type="presOf" srcId="{216B97B1-F7C4-48F9-9D83-772C0683907A}" destId="{BC374D8D-13F8-43B1-A6C1-D40E28D84A73}" srcOrd="0" destOrd="2" presId="urn:microsoft.com/office/officeart/2005/8/layout/list1"/>
    <dgm:cxn modelId="{71C1E494-1128-46E4-BBD3-63D2525403BF}" srcId="{74FB13E4-3DAC-4456-A0D0-39A166B1CEA9}" destId="{5A2CACC8-F4F2-4369-9B4D-537FC8C88015}" srcOrd="1" destOrd="0" parTransId="{CC0CE86C-8C5D-4E16-BC41-CD247C89A2B1}" sibTransId="{CA68A2C2-81C5-4E0E-B9BE-2A23A22FD201}"/>
    <dgm:cxn modelId="{1EF7430A-4DBC-46CE-9BE5-57B003A17C2E}" type="presOf" srcId="{5A2CACC8-F4F2-4369-9B4D-537FC8C88015}" destId="{32C6C610-3EBD-405A-A490-4B991A6782E9}" srcOrd="1" destOrd="0" presId="urn:microsoft.com/office/officeart/2005/8/layout/list1"/>
    <dgm:cxn modelId="{1F838FE6-B38F-4237-A8DA-0051DE7E5D0F}" type="presOf" srcId="{6AAFBB3A-63B9-4FC2-8289-9B5594D8DCB1}" destId="{3790E9F9-6C13-4E71-B795-B0532EAD3FA4}" srcOrd="0" destOrd="1" presId="urn:microsoft.com/office/officeart/2005/8/layout/list1"/>
    <dgm:cxn modelId="{BF3CA486-8FD5-429C-8207-2AE03AFFCE5C}" type="presOf" srcId="{5EB5088D-806D-4CF1-9D53-AEB428D6257A}" destId="{BC374D8D-13F8-43B1-A6C1-D40E28D84A73}" srcOrd="0" destOrd="1" presId="urn:microsoft.com/office/officeart/2005/8/layout/list1"/>
    <dgm:cxn modelId="{2BAAEBE4-B01D-4AA8-AA64-7B6D12CBC2B0}" srcId="{74FB13E4-3DAC-4456-A0D0-39A166B1CEA9}" destId="{5459919D-3DB8-456E-8DE2-CFB286A15D4A}" srcOrd="0" destOrd="0" parTransId="{5385C854-E9D7-46CE-8431-6B204E5642E2}" sibTransId="{DE8217DF-D45D-45C9-8C0A-EFEAF3D43D58}"/>
    <dgm:cxn modelId="{E20D5F0F-E5D0-4E1C-A5C4-417D4E7DC34B}" type="presOf" srcId="{5459919D-3DB8-456E-8DE2-CFB286A15D4A}" destId="{2AD4738C-1E77-4C3A-95F2-4C242E1E9A4D}" srcOrd="1" destOrd="0" presId="urn:microsoft.com/office/officeart/2005/8/layout/list1"/>
    <dgm:cxn modelId="{1475BAD5-B067-4D43-928B-E18F884A0A11}" type="presOf" srcId="{1E65B627-DD92-4FF8-B90F-6B950B9EB9A3}" destId="{51DCECD3-E2D1-41D6-9C3D-2AF8CC6F1BC2}" srcOrd="0" destOrd="0" presId="urn:microsoft.com/office/officeart/2005/8/layout/list1"/>
    <dgm:cxn modelId="{7F436FDF-9952-4663-AFDB-9B933D5C2825}" srcId="{267A1996-2B90-4A7D-B552-8D1813DE634F}" destId="{216B97B1-F7C4-48F9-9D83-772C0683907A}" srcOrd="1" destOrd="0" parTransId="{650E5BE2-BB1B-4611-8B09-B4B03B1384C2}" sibTransId="{171B5B24-3455-4DF3-A001-F50C23AC2D89}"/>
    <dgm:cxn modelId="{573EB64A-7FB7-4AE3-806C-7F20437AB5B4}" type="presOf" srcId="{74FB13E4-3DAC-4456-A0D0-39A166B1CEA9}" destId="{8E63B4DB-2EFD-48D7-8E3D-F2180EAB957B}" srcOrd="0" destOrd="0" presId="urn:microsoft.com/office/officeart/2005/8/layout/list1"/>
    <dgm:cxn modelId="{69BC8EE7-5A1A-47BC-97D9-4E84F4AE3A1A}" type="presOf" srcId="{1E65B627-DD92-4FF8-B90F-6B950B9EB9A3}" destId="{D2550CAF-5788-492D-A493-57E0E8AF9EE6}" srcOrd="1" destOrd="0" presId="urn:microsoft.com/office/officeart/2005/8/layout/list1"/>
    <dgm:cxn modelId="{6B6C9A54-0ED6-4A53-8899-9691597FCA87}" type="presParOf" srcId="{8E63B4DB-2EFD-48D7-8E3D-F2180EAB957B}" destId="{55BB1071-C4B7-4277-B6BB-B406CDCF1710}" srcOrd="0" destOrd="0" presId="urn:microsoft.com/office/officeart/2005/8/layout/list1"/>
    <dgm:cxn modelId="{8D074730-4D27-4C6A-8767-8DA575DEC2E5}" type="presParOf" srcId="{55BB1071-C4B7-4277-B6BB-B406CDCF1710}" destId="{AEF367DA-F206-462C-8C77-DC2AF5C3EDCA}" srcOrd="0" destOrd="0" presId="urn:microsoft.com/office/officeart/2005/8/layout/list1"/>
    <dgm:cxn modelId="{A34E9597-7C02-45FA-9C58-D0ED8C6BE5B6}" type="presParOf" srcId="{55BB1071-C4B7-4277-B6BB-B406CDCF1710}" destId="{2AD4738C-1E77-4C3A-95F2-4C242E1E9A4D}" srcOrd="1" destOrd="0" presId="urn:microsoft.com/office/officeart/2005/8/layout/list1"/>
    <dgm:cxn modelId="{93FD633F-D7D3-4AE3-BCCE-E408FDE0581A}" type="presParOf" srcId="{8E63B4DB-2EFD-48D7-8E3D-F2180EAB957B}" destId="{3CEF09A9-B531-40A5-B433-0859518851D9}" srcOrd="1" destOrd="0" presId="urn:microsoft.com/office/officeart/2005/8/layout/list1"/>
    <dgm:cxn modelId="{7971221F-9C47-4C44-948F-6AA04FE0A358}" type="presParOf" srcId="{8E63B4DB-2EFD-48D7-8E3D-F2180EAB957B}" destId="{9A926CE9-F225-4853-9FDD-777460D9E11C}" srcOrd="2" destOrd="0" presId="urn:microsoft.com/office/officeart/2005/8/layout/list1"/>
    <dgm:cxn modelId="{B8EF902B-1C9B-42A8-8860-85FF2DC8CAA7}" type="presParOf" srcId="{8E63B4DB-2EFD-48D7-8E3D-F2180EAB957B}" destId="{037FCA51-AB19-454D-B11A-A3C6201D4ACA}" srcOrd="3" destOrd="0" presId="urn:microsoft.com/office/officeart/2005/8/layout/list1"/>
    <dgm:cxn modelId="{852AB018-2914-49A3-9E5B-92C042573288}" type="presParOf" srcId="{8E63B4DB-2EFD-48D7-8E3D-F2180EAB957B}" destId="{C0451076-0863-4F8F-B2AD-D37B6D6C016F}" srcOrd="4" destOrd="0" presId="urn:microsoft.com/office/officeart/2005/8/layout/list1"/>
    <dgm:cxn modelId="{34E230D0-B514-41F3-BFD8-59E4C03491F1}" type="presParOf" srcId="{C0451076-0863-4F8F-B2AD-D37B6D6C016F}" destId="{3E741E0C-D39D-4645-B8C2-0B5E3A218AF4}" srcOrd="0" destOrd="0" presId="urn:microsoft.com/office/officeart/2005/8/layout/list1"/>
    <dgm:cxn modelId="{7BDB1FEC-0A20-4226-8DC7-EFDF1410815F}" type="presParOf" srcId="{C0451076-0863-4F8F-B2AD-D37B6D6C016F}" destId="{32C6C610-3EBD-405A-A490-4B991A6782E9}" srcOrd="1" destOrd="0" presId="urn:microsoft.com/office/officeart/2005/8/layout/list1"/>
    <dgm:cxn modelId="{9482B4DE-E9C0-4236-9017-5CBD6E5D12FE}" type="presParOf" srcId="{8E63B4DB-2EFD-48D7-8E3D-F2180EAB957B}" destId="{C4C4850D-7476-4912-9E37-EED033EC99C8}" srcOrd="5" destOrd="0" presId="urn:microsoft.com/office/officeart/2005/8/layout/list1"/>
    <dgm:cxn modelId="{1E375E38-CCAD-4B49-A550-B17A6287EF28}" type="presParOf" srcId="{8E63B4DB-2EFD-48D7-8E3D-F2180EAB957B}" destId="{3790E9F9-6C13-4E71-B795-B0532EAD3FA4}" srcOrd="6" destOrd="0" presId="urn:microsoft.com/office/officeart/2005/8/layout/list1"/>
    <dgm:cxn modelId="{1FA02C5D-1DFA-4138-ACA7-F39FE55973E1}" type="presParOf" srcId="{8E63B4DB-2EFD-48D7-8E3D-F2180EAB957B}" destId="{295A10E3-B37F-410C-8BED-ABBA53CE088F}" srcOrd="7" destOrd="0" presId="urn:microsoft.com/office/officeart/2005/8/layout/list1"/>
    <dgm:cxn modelId="{5A0D307B-F9D7-4FF4-99F1-623CAE8E7052}" type="presParOf" srcId="{8E63B4DB-2EFD-48D7-8E3D-F2180EAB957B}" destId="{6FF18F45-B448-4256-B178-6769C540EF82}" srcOrd="8" destOrd="0" presId="urn:microsoft.com/office/officeart/2005/8/layout/list1"/>
    <dgm:cxn modelId="{2B1DA1FB-C37E-4CD2-A720-73E18A12429D}" type="presParOf" srcId="{6FF18F45-B448-4256-B178-6769C540EF82}" destId="{51DCECD3-E2D1-41D6-9C3D-2AF8CC6F1BC2}" srcOrd="0" destOrd="0" presId="urn:microsoft.com/office/officeart/2005/8/layout/list1"/>
    <dgm:cxn modelId="{0E2CBF89-7C53-4E39-8430-F2427E784522}" type="presParOf" srcId="{6FF18F45-B448-4256-B178-6769C540EF82}" destId="{D2550CAF-5788-492D-A493-57E0E8AF9EE6}" srcOrd="1" destOrd="0" presId="urn:microsoft.com/office/officeart/2005/8/layout/list1"/>
    <dgm:cxn modelId="{DF7F69A3-114B-44F9-B97C-08C98640FD79}" type="presParOf" srcId="{8E63B4DB-2EFD-48D7-8E3D-F2180EAB957B}" destId="{C3C08DE0-7453-4B49-B957-45A882A6BF42}" srcOrd="9" destOrd="0" presId="urn:microsoft.com/office/officeart/2005/8/layout/list1"/>
    <dgm:cxn modelId="{4FF8A345-2CFC-48FF-954D-FACF17340354}" type="presParOf" srcId="{8E63B4DB-2EFD-48D7-8E3D-F2180EAB957B}" destId="{BC374D8D-13F8-43B1-A6C1-D40E28D84A7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11A3B9-80F9-4D41-B981-37F822D264B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3BE632C-7D23-492A-AC8E-6B5F70D43198}">
      <dgm:prSet phldrT="[Testo]"/>
      <dgm:spPr/>
      <dgm:t>
        <a:bodyPr/>
        <a:lstStyle/>
        <a:p>
          <a:r>
            <a:rPr lang="it-IT" b="1" dirty="0" smtClean="0"/>
            <a:t>Apprendimento</a:t>
          </a:r>
          <a:endParaRPr lang="en-GB" b="1" dirty="0"/>
        </a:p>
      </dgm:t>
    </dgm:pt>
    <dgm:pt modelId="{BD789754-A877-4164-A42D-D0B40BFFB497}" type="parTrans" cxnId="{3464BF6A-1461-4968-8401-392E976D0EEE}">
      <dgm:prSet/>
      <dgm:spPr/>
      <dgm:t>
        <a:bodyPr/>
        <a:lstStyle/>
        <a:p>
          <a:endParaRPr lang="en-GB"/>
        </a:p>
      </dgm:t>
    </dgm:pt>
    <dgm:pt modelId="{58505207-AB1F-4F7B-9515-138A1575389F}" type="sibTrans" cxnId="{3464BF6A-1461-4968-8401-392E976D0EEE}">
      <dgm:prSet/>
      <dgm:spPr/>
      <dgm:t>
        <a:bodyPr/>
        <a:lstStyle/>
        <a:p>
          <a:endParaRPr lang="en-GB"/>
        </a:p>
      </dgm:t>
    </dgm:pt>
    <dgm:pt modelId="{2997E952-0620-4230-8393-DC3F23EEB175}">
      <dgm:prSet phldrT="[Testo]"/>
      <dgm:spPr/>
      <dgm:t>
        <a:bodyPr/>
        <a:lstStyle/>
        <a:p>
          <a:r>
            <a:rPr lang="it-IT" dirty="0" smtClean="0"/>
            <a:t>Comunicazione</a:t>
          </a:r>
          <a:endParaRPr lang="en-GB" dirty="0"/>
        </a:p>
      </dgm:t>
    </dgm:pt>
    <dgm:pt modelId="{860D048E-2C9C-476A-A071-7E5E54785FFA}" type="parTrans" cxnId="{3F8B1E5D-CF39-4696-8F03-B2E82DA5C17A}">
      <dgm:prSet/>
      <dgm:spPr/>
      <dgm:t>
        <a:bodyPr/>
        <a:lstStyle/>
        <a:p>
          <a:endParaRPr lang="en-GB"/>
        </a:p>
      </dgm:t>
    </dgm:pt>
    <dgm:pt modelId="{56B73A53-C318-44E9-95C5-DBEBE9ABCA10}" type="sibTrans" cxnId="{3F8B1E5D-CF39-4696-8F03-B2E82DA5C17A}">
      <dgm:prSet/>
      <dgm:spPr/>
      <dgm:t>
        <a:bodyPr/>
        <a:lstStyle/>
        <a:p>
          <a:endParaRPr lang="en-GB"/>
        </a:p>
      </dgm:t>
    </dgm:pt>
    <dgm:pt modelId="{85DC8BCE-AE50-4F80-9659-4E8F9A1B8438}">
      <dgm:prSet phldrT="[Testo]"/>
      <dgm:spPr/>
      <dgm:t>
        <a:bodyPr/>
        <a:lstStyle/>
        <a:p>
          <a:r>
            <a:rPr lang="it-IT" dirty="0" smtClean="0"/>
            <a:t>Collaborazione</a:t>
          </a:r>
          <a:endParaRPr lang="en-GB" dirty="0"/>
        </a:p>
      </dgm:t>
    </dgm:pt>
    <dgm:pt modelId="{B44A4F76-CB24-4E4C-9453-6877D7715039}" type="parTrans" cxnId="{A1C8FA43-5D98-4C5D-8046-C1F2CAE981E8}">
      <dgm:prSet/>
      <dgm:spPr/>
      <dgm:t>
        <a:bodyPr/>
        <a:lstStyle/>
        <a:p>
          <a:endParaRPr lang="en-GB"/>
        </a:p>
      </dgm:t>
    </dgm:pt>
    <dgm:pt modelId="{F152351A-6017-404C-923D-DCF5E8FC313F}" type="sibTrans" cxnId="{A1C8FA43-5D98-4C5D-8046-C1F2CAE981E8}">
      <dgm:prSet/>
      <dgm:spPr/>
      <dgm:t>
        <a:bodyPr/>
        <a:lstStyle/>
        <a:p>
          <a:endParaRPr lang="en-GB"/>
        </a:p>
      </dgm:t>
    </dgm:pt>
    <dgm:pt modelId="{F09C377A-699E-4818-82CC-3334CCDC12FB}">
      <dgm:prSet/>
      <dgm:spPr/>
      <dgm:t>
        <a:bodyPr/>
        <a:lstStyle/>
        <a:p>
          <a:r>
            <a:rPr lang="it-IT" dirty="0" smtClean="0"/>
            <a:t>Condivisione</a:t>
          </a:r>
          <a:endParaRPr lang="en-GB" dirty="0"/>
        </a:p>
      </dgm:t>
    </dgm:pt>
    <dgm:pt modelId="{6313F448-FCD6-4A4D-BF68-B67DFD90612F}" type="parTrans" cxnId="{2724BF9F-2937-43FC-9A29-716C4AE564CC}">
      <dgm:prSet/>
      <dgm:spPr/>
      <dgm:t>
        <a:bodyPr/>
        <a:lstStyle/>
        <a:p>
          <a:endParaRPr lang="en-GB"/>
        </a:p>
      </dgm:t>
    </dgm:pt>
    <dgm:pt modelId="{BEA7FCBE-D669-4934-82B4-A73CB2735201}" type="sibTrans" cxnId="{2724BF9F-2937-43FC-9A29-716C4AE564CC}">
      <dgm:prSet/>
      <dgm:spPr/>
      <dgm:t>
        <a:bodyPr/>
        <a:lstStyle/>
        <a:p>
          <a:endParaRPr lang="en-GB"/>
        </a:p>
      </dgm:t>
    </dgm:pt>
    <dgm:pt modelId="{DAB2E844-D0D9-496D-B48B-6B762C8B48B1}" type="pres">
      <dgm:prSet presAssocID="{5A11A3B9-80F9-4D41-B981-37F822D264B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D0B3DA2-2913-4DB7-81F3-D24B11B0A873}" type="pres">
      <dgm:prSet presAssocID="{33BE632C-7D23-492A-AC8E-6B5F70D43198}" presName="centerShape" presStyleLbl="node0" presStyleIdx="0" presStyleCnt="1" custScaleX="129188" custScaleY="31316" custLinFactNeighborX="1293" custLinFactNeighborY="-24292"/>
      <dgm:spPr/>
      <dgm:t>
        <a:bodyPr/>
        <a:lstStyle/>
        <a:p>
          <a:endParaRPr lang="it-IT"/>
        </a:p>
      </dgm:t>
    </dgm:pt>
    <dgm:pt modelId="{3FC45EA5-B3E1-4C96-A0A0-BFD483DDCDDF}" type="pres">
      <dgm:prSet presAssocID="{860D048E-2C9C-476A-A071-7E5E54785FFA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134827EB-8AF0-49EC-8E69-717B93476BEF}" type="pres">
      <dgm:prSet presAssocID="{2997E952-0620-4230-8393-DC3F23EEB175}" presName="node" presStyleLbl="node1" presStyleIdx="0" presStyleCnt="3" custScaleX="108176" custScaleY="63643" custRadScaleRad="118582" custRadScaleInc="-650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F01452-4EDB-44C2-A49F-850920625917}" type="pres">
      <dgm:prSet presAssocID="{B44A4F76-CB24-4E4C-9453-6877D7715039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29CF131F-732B-4007-BF20-01C2B3B962F4}" type="pres">
      <dgm:prSet presAssocID="{85DC8BCE-AE50-4F80-9659-4E8F9A1B8438}" presName="node" presStyleLbl="node1" presStyleIdx="1" presStyleCnt="3" custScaleX="125671" custScaleY="53869" custRadScaleRad="99645" custRadScaleInc="24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42FA6A-13F7-430F-B1F8-A7A36F5EE771}" type="pres">
      <dgm:prSet presAssocID="{6313F448-FCD6-4A4D-BF68-B67DFD90612F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225AD39F-1868-4076-B8CA-854F45561CB3}" type="pres">
      <dgm:prSet presAssocID="{F09C377A-699E-4818-82CC-3334CCDC12FB}" presName="node" presStyleLbl="node1" presStyleIdx="2" presStyleCnt="3" custScaleY="60833" custRadScaleRad="123284" custRadScaleInc="693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6816C5C-C185-41E8-945C-C0A6EFC55DDE}" type="presOf" srcId="{85DC8BCE-AE50-4F80-9659-4E8F9A1B8438}" destId="{29CF131F-732B-4007-BF20-01C2B3B962F4}" srcOrd="0" destOrd="0" presId="urn:microsoft.com/office/officeart/2005/8/layout/radial4"/>
    <dgm:cxn modelId="{69E49ADF-9FE3-4B1E-999D-CDEB430842E2}" type="presOf" srcId="{2997E952-0620-4230-8393-DC3F23EEB175}" destId="{134827EB-8AF0-49EC-8E69-717B93476BEF}" srcOrd="0" destOrd="0" presId="urn:microsoft.com/office/officeart/2005/8/layout/radial4"/>
    <dgm:cxn modelId="{3F8B1E5D-CF39-4696-8F03-B2E82DA5C17A}" srcId="{33BE632C-7D23-492A-AC8E-6B5F70D43198}" destId="{2997E952-0620-4230-8393-DC3F23EEB175}" srcOrd="0" destOrd="0" parTransId="{860D048E-2C9C-476A-A071-7E5E54785FFA}" sibTransId="{56B73A53-C318-44E9-95C5-DBEBE9ABCA10}"/>
    <dgm:cxn modelId="{153C2D71-016D-447D-AF53-5370AC568373}" type="presOf" srcId="{6313F448-FCD6-4A4D-BF68-B67DFD90612F}" destId="{3E42FA6A-13F7-430F-B1F8-A7A36F5EE771}" srcOrd="0" destOrd="0" presId="urn:microsoft.com/office/officeart/2005/8/layout/radial4"/>
    <dgm:cxn modelId="{F4437DC9-98C0-4C04-B7F9-4C151E5DDB2E}" type="presOf" srcId="{33BE632C-7D23-492A-AC8E-6B5F70D43198}" destId="{2D0B3DA2-2913-4DB7-81F3-D24B11B0A873}" srcOrd="0" destOrd="0" presId="urn:microsoft.com/office/officeart/2005/8/layout/radial4"/>
    <dgm:cxn modelId="{32345A6B-9739-4BF7-94A6-E427CD1D88A2}" type="presOf" srcId="{B44A4F76-CB24-4E4C-9453-6877D7715039}" destId="{9AF01452-4EDB-44C2-A49F-850920625917}" srcOrd="0" destOrd="0" presId="urn:microsoft.com/office/officeart/2005/8/layout/radial4"/>
    <dgm:cxn modelId="{2724BF9F-2937-43FC-9A29-716C4AE564CC}" srcId="{33BE632C-7D23-492A-AC8E-6B5F70D43198}" destId="{F09C377A-699E-4818-82CC-3334CCDC12FB}" srcOrd="2" destOrd="0" parTransId="{6313F448-FCD6-4A4D-BF68-B67DFD90612F}" sibTransId="{BEA7FCBE-D669-4934-82B4-A73CB2735201}"/>
    <dgm:cxn modelId="{6A33F191-4C1A-4129-A22B-D65BC8AE071E}" type="presOf" srcId="{860D048E-2C9C-476A-A071-7E5E54785FFA}" destId="{3FC45EA5-B3E1-4C96-A0A0-BFD483DDCDDF}" srcOrd="0" destOrd="0" presId="urn:microsoft.com/office/officeart/2005/8/layout/radial4"/>
    <dgm:cxn modelId="{A1C8FA43-5D98-4C5D-8046-C1F2CAE981E8}" srcId="{33BE632C-7D23-492A-AC8E-6B5F70D43198}" destId="{85DC8BCE-AE50-4F80-9659-4E8F9A1B8438}" srcOrd="1" destOrd="0" parTransId="{B44A4F76-CB24-4E4C-9453-6877D7715039}" sibTransId="{F152351A-6017-404C-923D-DCF5E8FC313F}"/>
    <dgm:cxn modelId="{07A101B5-3B04-4767-8779-7A4C8ED10D4E}" type="presOf" srcId="{5A11A3B9-80F9-4D41-B981-37F822D264B8}" destId="{DAB2E844-D0D9-496D-B48B-6B762C8B48B1}" srcOrd="0" destOrd="0" presId="urn:microsoft.com/office/officeart/2005/8/layout/radial4"/>
    <dgm:cxn modelId="{3464BF6A-1461-4968-8401-392E976D0EEE}" srcId="{5A11A3B9-80F9-4D41-B981-37F822D264B8}" destId="{33BE632C-7D23-492A-AC8E-6B5F70D43198}" srcOrd="0" destOrd="0" parTransId="{BD789754-A877-4164-A42D-D0B40BFFB497}" sibTransId="{58505207-AB1F-4F7B-9515-138A1575389F}"/>
    <dgm:cxn modelId="{451C3FE9-71BC-4B26-9605-99E2C71AD173}" type="presOf" srcId="{F09C377A-699E-4818-82CC-3334CCDC12FB}" destId="{225AD39F-1868-4076-B8CA-854F45561CB3}" srcOrd="0" destOrd="0" presId="urn:microsoft.com/office/officeart/2005/8/layout/radial4"/>
    <dgm:cxn modelId="{B21CFC9D-D28B-460E-80BB-4C69C90AB52C}" type="presParOf" srcId="{DAB2E844-D0D9-496D-B48B-6B762C8B48B1}" destId="{2D0B3DA2-2913-4DB7-81F3-D24B11B0A873}" srcOrd="0" destOrd="0" presId="urn:microsoft.com/office/officeart/2005/8/layout/radial4"/>
    <dgm:cxn modelId="{EAD15623-59C1-4DAE-9ACB-6DDB0C251017}" type="presParOf" srcId="{DAB2E844-D0D9-496D-B48B-6B762C8B48B1}" destId="{3FC45EA5-B3E1-4C96-A0A0-BFD483DDCDDF}" srcOrd="1" destOrd="0" presId="urn:microsoft.com/office/officeart/2005/8/layout/radial4"/>
    <dgm:cxn modelId="{473F0760-7409-4F2E-AE93-DE1C0A71034B}" type="presParOf" srcId="{DAB2E844-D0D9-496D-B48B-6B762C8B48B1}" destId="{134827EB-8AF0-49EC-8E69-717B93476BEF}" srcOrd="2" destOrd="0" presId="urn:microsoft.com/office/officeart/2005/8/layout/radial4"/>
    <dgm:cxn modelId="{73F2C9F6-653D-46F0-9921-9775056B9876}" type="presParOf" srcId="{DAB2E844-D0D9-496D-B48B-6B762C8B48B1}" destId="{9AF01452-4EDB-44C2-A49F-850920625917}" srcOrd="3" destOrd="0" presId="urn:microsoft.com/office/officeart/2005/8/layout/radial4"/>
    <dgm:cxn modelId="{3AC1A33D-0738-45D9-A5FA-16C1911B35D7}" type="presParOf" srcId="{DAB2E844-D0D9-496D-B48B-6B762C8B48B1}" destId="{29CF131F-732B-4007-BF20-01C2B3B962F4}" srcOrd="4" destOrd="0" presId="urn:microsoft.com/office/officeart/2005/8/layout/radial4"/>
    <dgm:cxn modelId="{63E15586-9751-47E3-A5A1-D98ACBEA703B}" type="presParOf" srcId="{DAB2E844-D0D9-496D-B48B-6B762C8B48B1}" destId="{3E42FA6A-13F7-430F-B1F8-A7A36F5EE771}" srcOrd="5" destOrd="0" presId="urn:microsoft.com/office/officeart/2005/8/layout/radial4"/>
    <dgm:cxn modelId="{971D4C9F-ED10-494C-8AE9-5170DB35E6B1}" type="presParOf" srcId="{DAB2E844-D0D9-496D-B48B-6B762C8B48B1}" destId="{225AD39F-1868-4076-B8CA-854F45561CB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5FFFA7-7D41-4C8B-BAB6-FF0AE448C66E}" type="doc">
      <dgm:prSet loTypeId="urn:microsoft.com/office/officeart/2005/8/layout/cycle2" loCatId="cycle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D8F308F0-FDE8-4E34-A69A-163B7D8B5CC7}">
      <dgm:prSet phldrT="[Testo]"/>
      <dgm:spPr/>
      <dgm:t>
        <a:bodyPr/>
        <a:lstStyle/>
        <a:p>
          <a:r>
            <a:rPr lang="it-IT" dirty="0" smtClean="0"/>
            <a:t>Comunità di studenti</a:t>
          </a:r>
          <a:endParaRPr lang="it-IT" dirty="0"/>
        </a:p>
      </dgm:t>
    </dgm:pt>
    <dgm:pt modelId="{B5DE6D98-16E7-4697-8220-89BD26DA7047}" type="parTrans" cxnId="{36DF4329-167D-4C25-BAFA-B455F22B25ED}">
      <dgm:prSet/>
      <dgm:spPr/>
      <dgm:t>
        <a:bodyPr/>
        <a:lstStyle/>
        <a:p>
          <a:endParaRPr lang="it-IT"/>
        </a:p>
      </dgm:t>
    </dgm:pt>
    <dgm:pt modelId="{D01CA068-3E81-423F-97BD-0C9A51FFB4A1}" type="sibTrans" cxnId="{36DF4329-167D-4C25-BAFA-B455F22B25ED}">
      <dgm:prSet/>
      <dgm:spPr/>
      <dgm:t>
        <a:bodyPr/>
        <a:lstStyle/>
        <a:p>
          <a:endParaRPr lang="it-IT"/>
        </a:p>
      </dgm:t>
    </dgm:pt>
    <dgm:pt modelId="{C15387F0-8896-4336-9847-687DF6F8BDD6}">
      <dgm:prSet phldrT="[Testo]"/>
      <dgm:spPr/>
      <dgm:t>
        <a:bodyPr/>
        <a:lstStyle/>
        <a:p>
          <a:r>
            <a:rPr lang="it-IT" dirty="0" smtClean="0"/>
            <a:t>Comunità di docenti</a:t>
          </a:r>
          <a:endParaRPr lang="it-IT" dirty="0"/>
        </a:p>
      </dgm:t>
    </dgm:pt>
    <dgm:pt modelId="{3C47FFFE-9837-47FD-9E11-F1A94AC8D638}" type="parTrans" cxnId="{AD8E49B3-8403-46E7-9D58-C07F30BE53AC}">
      <dgm:prSet/>
      <dgm:spPr/>
      <dgm:t>
        <a:bodyPr/>
        <a:lstStyle/>
        <a:p>
          <a:endParaRPr lang="it-IT"/>
        </a:p>
      </dgm:t>
    </dgm:pt>
    <dgm:pt modelId="{7BF4D39F-9C27-4A1F-8AC6-F1699BEFEB5C}" type="sibTrans" cxnId="{AD8E49B3-8403-46E7-9D58-C07F30BE53AC}">
      <dgm:prSet/>
      <dgm:spPr/>
      <dgm:t>
        <a:bodyPr/>
        <a:lstStyle/>
        <a:p>
          <a:endParaRPr lang="it-IT"/>
        </a:p>
      </dgm:t>
    </dgm:pt>
    <dgm:pt modelId="{A77F23FE-8358-426B-830A-33A437A8B5C1}">
      <dgm:prSet phldrT="[Testo]"/>
      <dgm:spPr/>
      <dgm:t>
        <a:bodyPr/>
        <a:lstStyle/>
        <a:p>
          <a:r>
            <a:rPr lang="it-IT" dirty="0" smtClean="0"/>
            <a:t>Comunità di tutor</a:t>
          </a:r>
          <a:endParaRPr lang="it-IT" dirty="0"/>
        </a:p>
      </dgm:t>
    </dgm:pt>
    <dgm:pt modelId="{1F5409B5-4141-4DB3-B68C-7317ACAFDCD4}" type="parTrans" cxnId="{B3F436D0-8CD9-4010-B9AF-60B19B0213BE}">
      <dgm:prSet/>
      <dgm:spPr/>
      <dgm:t>
        <a:bodyPr/>
        <a:lstStyle/>
        <a:p>
          <a:endParaRPr lang="it-IT"/>
        </a:p>
      </dgm:t>
    </dgm:pt>
    <dgm:pt modelId="{21B75D90-D7FD-4EC5-A195-6149AA53018C}" type="sibTrans" cxnId="{B3F436D0-8CD9-4010-B9AF-60B19B0213BE}">
      <dgm:prSet/>
      <dgm:spPr/>
      <dgm:t>
        <a:bodyPr/>
        <a:lstStyle/>
        <a:p>
          <a:endParaRPr lang="it-IT"/>
        </a:p>
      </dgm:t>
    </dgm:pt>
    <dgm:pt modelId="{9ADD2586-BFB4-4C08-8516-67FB2A8BBFE3}" type="pres">
      <dgm:prSet presAssocID="{C75FFFA7-7D41-4C8B-BAB6-FF0AE448C66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BE1D40C-2B41-4A89-9670-72B64A754D79}" type="pres">
      <dgm:prSet presAssocID="{D8F308F0-FDE8-4E34-A69A-163B7D8B5CC7}" presName="node" presStyleLbl="node1" presStyleIdx="0" presStyleCnt="3" custScaleX="194098" custRadScaleRad="103690" custRadScaleInc="92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FBE502B-599A-4217-BF4E-6E43C3FFD529}" type="pres">
      <dgm:prSet presAssocID="{D01CA068-3E81-423F-97BD-0C9A51FFB4A1}" presName="sibTrans" presStyleLbl="sibTrans2D1" presStyleIdx="0" presStyleCnt="3" custLinFactNeighborX="40964" custLinFactNeighborY="-16120"/>
      <dgm:spPr/>
      <dgm:t>
        <a:bodyPr/>
        <a:lstStyle/>
        <a:p>
          <a:endParaRPr lang="it-IT"/>
        </a:p>
      </dgm:t>
    </dgm:pt>
    <dgm:pt modelId="{C7279370-D700-4601-8CAF-E0B8DF26E7ED}" type="pres">
      <dgm:prSet presAssocID="{D01CA068-3E81-423F-97BD-0C9A51FFB4A1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92C640B9-E82F-4208-9D32-6FEDF030D779}" type="pres">
      <dgm:prSet presAssocID="{C15387F0-8896-4336-9847-687DF6F8BDD6}" presName="node" presStyleLbl="node1" presStyleIdx="1" presStyleCnt="3" custScaleX="198628" custRadScaleRad="168420" custRadScaleInc="-2252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1AC4D7-0868-4AD6-A7B8-8C75F7B2E338}" type="pres">
      <dgm:prSet presAssocID="{7BF4D39F-9C27-4A1F-8AC6-F1699BEFEB5C}" presName="sibTrans" presStyleLbl="sibTrans2D1" presStyleIdx="1" presStyleCnt="3"/>
      <dgm:spPr/>
      <dgm:t>
        <a:bodyPr/>
        <a:lstStyle/>
        <a:p>
          <a:endParaRPr lang="it-IT"/>
        </a:p>
      </dgm:t>
    </dgm:pt>
    <dgm:pt modelId="{C3972F6C-DF16-426D-913B-0C1C60F6FD0D}" type="pres">
      <dgm:prSet presAssocID="{7BF4D39F-9C27-4A1F-8AC6-F1699BEFEB5C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657D2178-3BC2-4B78-9497-09373AD0484E}" type="pres">
      <dgm:prSet presAssocID="{A77F23FE-8358-426B-830A-33A437A8B5C1}" presName="node" presStyleLbl="node1" presStyleIdx="2" presStyleCnt="3" custScaleX="176641" custRadScaleRad="148517" custRadScaleInc="203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8B11D4-0F8F-49A7-8003-08F98DD34522}" type="pres">
      <dgm:prSet presAssocID="{21B75D90-D7FD-4EC5-A195-6149AA53018C}" presName="sibTrans" presStyleLbl="sibTrans2D1" presStyleIdx="2" presStyleCnt="3" custLinFactNeighborX="-46629" custLinFactNeighborY="-25169"/>
      <dgm:spPr/>
      <dgm:t>
        <a:bodyPr/>
        <a:lstStyle/>
        <a:p>
          <a:endParaRPr lang="it-IT"/>
        </a:p>
      </dgm:t>
    </dgm:pt>
    <dgm:pt modelId="{6A3A3239-B5BC-4705-B8FD-23CDBA2FDBFF}" type="pres">
      <dgm:prSet presAssocID="{21B75D90-D7FD-4EC5-A195-6149AA53018C}" presName="connectorText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5045C6F4-3804-4BD6-B1C1-0F768A5386CE}" type="presOf" srcId="{A77F23FE-8358-426B-830A-33A437A8B5C1}" destId="{657D2178-3BC2-4B78-9497-09373AD0484E}" srcOrd="0" destOrd="0" presId="urn:microsoft.com/office/officeart/2005/8/layout/cycle2"/>
    <dgm:cxn modelId="{7C5B6E12-4D6D-4DC2-8C97-1B7EB4303B43}" type="presOf" srcId="{D01CA068-3E81-423F-97BD-0C9A51FFB4A1}" destId="{AFBE502B-599A-4217-BF4E-6E43C3FFD529}" srcOrd="0" destOrd="0" presId="urn:microsoft.com/office/officeart/2005/8/layout/cycle2"/>
    <dgm:cxn modelId="{53B8E626-59E4-49EB-BBC2-C70A7B1ADB1E}" type="presOf" srcId="{21B75D90-D7FD-4EC5-A195-6149AA53018C}" destId="{6A3A3239-B5BC-4705-B8FD-23CDBA2FDBFF}" srcOrd="1" destOrd="0" presId="urn:microsoft.com/office/officeart/2005/8/layout/cycle2"/>
    <dgm:cxn modelId="{0DA3A5A3-A30F-4969-8926-91242E4DA7D7}" type="presOf" srcId="{C15387F0-8896-4336-9847-687DF6F8BDD6}" destId="{92C640B9-E82F-4208-9D32-6FEDF030D779}" srcOrd="0" destOrd="0" presId="urn:microsoft.com/office/officeart/2005/8/layout/cycle2"/>
    <dgm:cxn modelId="{AD8E49B3-8403-46E7-9D58-C07F30BE53AC}" srcId="{C75FFFA7-7D41-4C8B-BAB6-FF0AE448C66E}" destId="{C15387F0-8896-4336-9847-687DF6F8BDD6}" srcOrd="1" destOrd="0" parTransId="{3C47FFFE-9837-47FD-9E11-F1A94AC8D638}" sibTransId="{7BF4D39F-9C27-4A1F-8AC6-F1699BEFEB5C}"/>
    <dgm:cxn modelId="{36DF4329-167D-4C25-BAFA-B455F22B25ED}" srcId="{C75FFFA7-7D41-4C8B-BAB6-FF0AE448C66E}" destId="{D8F308F0-FDE8-4E34-A69A-163B7D8B5CC7}" srcOrd="0" destOrd="0" parTransId="{B5DE6D98-16E7-4697-8220-89BD26DA7047}" sibTransId="{D01CA068-3E81-423F-97BD-0C9A51FFB4A1}"/>
    <dgm:cxn modelId="{F258FA3A-1F37-4F6C-8C69-D9245472B22C}" type="presOf" srcId="{7BF4D39F-9C27-4A1F-8AC6-F1699BEFEB5C}" destId="{1E1AC4D7-0868-4AD6-A7B8-8C75F7B2E338}" srcOrd="0" destOrd="0" presId="urn:microsoft.com/office/officeart/2005/8/layout/cycle2"/>
    <dgm:cxn modelId="{B3F436D0-8CD9-4010-B9AF-60B19B0213BE}" srcId="{C75FFFA7-7D41-4C8B-BAB6-FF0AE448C66E}" destId="{A77F23FE-8358-426B-830A-33A437A8B5C1}" srcOrd="2" destOrd="0" parTransId="{1F5409B5-4141-4DB3-B68C-7317ACAFDCD4}" sibTransId="{21B75D90-D7FD-4EC5-A195-6149AA53018C}"/>
    <dgm:cxn modelId="{27E25119-4CD8-482C-8C99-70D93F40F374}" type="presOf" srcId="{D8F308F0-FDE8-4E34-A69A-163B7D8B5CC7}" destId="{DBE1D40C-2B41-4A89-9670-72B64A754D79}" srcOrd="0" destOrd="0" presId="urn:microsoft.com/office/officeart/2005/8/layout/cycle2"/>
    <dgm:cxn modelId="{138F061D-BA7A-4587-A04D-004634EBABBF}" type="presOf" srcId="{7BF4D39F-9C27-4A1F-8AC6-F1699BEFEB5C}" destId="{C3972F6C-DF16-426D-913B-0C1C60F6FD0D}" srcOrd="1" destOrd="0" presId="urn:microsoft.com/office/officeart/2005/8/layout/cycle2"/>
    <dgm:cxn modelId="{D36D672F-3A91-4270-A3E4-613AA169218B}" type="presOf" srcId="{C75FFFA7-7D41-4C8B-BAB6-FF0AE448C66E}" destId="{9ADD2586-BFB4-4C08-8516-67FB2A8BBFE3}" srcOrd="0" destOrd="0" presId="urn:microsoft.com/office/officeart/2005/8/layout/cycle2"/>
    <dgm:cxn modelId="{A71BFA06-07B5-4495-AA86-79ED0682681B}" type="presOf" srcId="{D01CA068-3E81-423F-97BD-0C9A51FFB4A1}" destId="{C7279370-D700-4601-8CAF-E0B8DF26E7ED}" srcOrd="1" destOrd="0" presId="urn:microsoft.com/office/officeart/2005/8/layout/cycle2"/>
    <dgm:cxn modelId="{516AB52B-8CDD-407C-8EF7-CA87618A730A}" type="presOf" srcId="{21B75D90-D7FD-4EC5-A195-6149AA53018C}" destId="{8E8B11D4-0F8F-49A7-8003-08F98DD34522}" srcOrd="0" destOrd="0" presId="urn:microsoft.com/office/officeart/2005/8/layout/cycle2"/>
    <dgm:cxn modelId="{F24291B6-22B9-47F0-9CCC-DD820379E4A7}" type="presParOf" srcId="{9ADD2586-BFB4-4C08-8516-67FB2A8BBFE3}" destId="{DBE1D40C-2B41-4A89-9670-72B64A754D79}" srcOrd="0" destOrd="0" presId="urn:microsoft.com/office/officeart/2005/8/layout/cycle2"/>
    <dgm:cxn modelId="{27DFE8D9-201D-4EEE-AA2D-517E258DFD3A}" type="presParOf" srcId="{9ADD2586-BFB4-4C08-8516-67FB2A8BBFE3}" destId="{AFBE502B-599A-4217-BF4E-6E43C3FFD529}" srcOrd="1" destOrd="0" presId="urn:microsoft.com/office/officeart/2005/8/layout/cycle2"/>
    <dgm:cxn modelId="{55F6967C-98FF-448D-AB9C-0477B20A22B7}" type="presParOf" srcId="{AFBE502B-599A-4217-BF4E-6E43C3FFD529}" destId="{C7279370-D700-4601-8CAF-E0B8DF26E7ED}" srcOrd="0" destOrd="0" presId="urn:microsoft.com/office/officeart/2005/8/layout/cycle2"/>
    <dgm:cxn modelId="{0CE13DA9-2A2B-4ABE-AE22-A63D809ECB1E}" type="presParOf" srcId="{9ADD2586-BFB4-4C08-8516-67FB2A8BBFE3}" destId="{92C640B9-E82F-4208-9D32-6FEDF030D779}" srcOrd="2" destOrd="0" presId="urn:microsoft.com/office/officeart/2005/8/layout/cycle2"/>
    <dgm:cxn modelId="{2488BE2C-7EF6-42B9-A7CD-3EEBADBF58E9}" type="presParOf" srcId="{9ADD2586-BFB4-4C08-8516-67FB2A8BBFE3}" destId="{1E1AC4D7-0868-4AD6-A7B8-8C75F7B2E338}" srcOrd="3" destOrd="0" presId="urn:microsoft.com/office/officeart/2005/8/layout/cycle2"/>
    <dgm:cxn modelId="{ABBA5ABA-E9F1-4BAA-992A-A56DBCFEEE9B}" type="presParOf" srcId="{1E1AC4D7-0868-4AD6-A7B8-8C75F7B2E338}" destId="{C3972F6C-DF16-426D-913B-0C1C60F6FD0D}" srcOrd="0" destOrd="0" presId="urn:microsoft.com/office/officeart/2005/8/layout/cycle2"/>
    <dgm:cxn modelId="{C4C407F5-021E-40AE-ABB5-FD55F540C258}" type="presParOf" srcId="{9ADD2586-BFB4-4C08-8516-67FB2A8BBFE3}" destId="{657D2178-3BC2-4B78-9497-09373AD0484E}" srcOrd="4" destOrd="0" presId="urn:microsoft.com/office/officeart/2005/8/layout/cycle2"/>
    <dgm:cxn modelId="{05B4FA67-8FB9-44C3-A563-5AF01E4D1581}" type="presParOf" srcId="{9ADD2586-BFB4-4C08-8516-67FB2A8BBFE3}" destId="{8E8B11D4-0F8F-49A7-8003-08F98DD34522}" srcOrd="5" destOrd="0" presId="urn:microsoft.com/office/officeart/2005/8/layout/cycle2"/>
    <dgm:cxn modelId="{CCA25CF3-CA3F-4050-B9AF-0184CE6A1F43}" type="presParOf" srcId="{8E8B11D4-0F8F-49A7-8003-08F98DD34522}" destId="{6A3A3239-B5BC-4705-B8FD-23CDBA2FDBF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FD39E2-DCF7-4A4D-8E11-35F321AC54E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4C69667-DFD0-4E5D-8259-24D96DF4D3DA}">
      <dgm:prSet phldrT="[Testo]"/>
      <dgm:spPr/>
      <dgm:t>
        <a:bodyPr/>
        <a:lstStyle/>
        <a:p>
          <a:r>
            <a:rPr lang="it-IT" dirty="0" smtClean="0"/>
            <a:t>Sincrono</a:t>
          </a:r>
          <a:endParaRPr lang="en-GB" dirty="0"/>
        </a:p>
      </dgm:t>
    </dgm:pt>
    <dgm:pt modelId="{341A9F0C-B53C-41DF-A6E3-4B97B9C0D292}" type="parTrans" cxnId="{5D311054-2F2A-432D-AA7F-23F7AE487D5C}">
      <dgm:prSet/>
      <dgm:spPr/>
      <dgm:t>
        <a:bodyPr/>
        <a:lstStyle/>
        <a:p>
          <a:endParaRPr lang="en-GB"/>
        </a:p>
      </dgm:t>
    </dgm:pt>
    <dgm:pt modelId="{2166A6F6-D073-4CCC-9850-05B74DBFDE36}" type="sibTrans" cxnId="{5D311054-2F2A-432D-AA7F-23F7AE487D5C}">
      <dgm:prSet/>
      <dgm:spPr/>
      <dgm:t>
        <a:bodyPr/>
        <a:lstStyle/>
        <a:p>
          <a:endParaRPr lang="en-GB"/>
        </a:p>
      </dgm:t>
    </dgm:pt>
    <dgm:pt modelId="{9E5CC79A-5C6E-42F1-A3A0-942784F8DD6C}">
      <dgm:prSet phldrT="[Testo]" custT="1"/>
      <dgm:spPr/>
      <dgm:t>
        <a:bodyPr/>
        <a:lstStyle/>
        <a:p>
          <a:r>
            <a:rPr lang="it-IT" sz="2000" dirty="0" smtClean="0"/>
            <a:t>Chat</a:t>
          </a:r>
          <a:endParaRPr lang="en-GB" sz="2000" dirty="0"/>
        </a:p>
      </dgm:t>
    </dgm:pt>
    <dgm:pt modelId="{0AC29377-4D50-4E11-88DD-39EC783DC3ED}" type="parTrans" cxnId="{0F7F072E-97A0-43C9-942F-2BB1CBA96F64}">
      <dgm:prSet/>
      <dgm:spPr/>
      <dgm:t>
        <a:bodyPr/>
        <a:lstStyle/>
        <a:p>
          <a:endParaRPr lang="en-GB"/>
        </a:p>
      </dgm:t>
    </dgm:pt>
    <dgm:pt modelId="{40458DF7-7E38-4DA5-B611-6F23F4715ACD}" type="sibTrans" cxnId="{0F7F072E-97A0-43C9-942F-2BB1CBA96F64}">
      <dgm:prSet/>
      <dgm:spPr/>
      <dgm:t>
        <a:bodyPr/>
        <a:lstStyle/>
        <a:p>
          <a:endParaRPr lang="en-GB"/>
        </a:p>
      </dgm:t>
    </dgm:pt>
    <dgm:pt modelId="{CD61EE65-76A8-4584-B00C-43E13FD70476}">
      <dgm:prSet phldrT="[Testo]" custT="1"/>
      <dgm:spPr/>
      <dgm:t>
        <a:bodyPr/>
        <a:lstStyle/>
        <a:p>
          <a:r>
            <a:rPr lang="it-IT" sz="2000" dirty="0" smtClean="0"/>
            <a:t>Web-conference (condivisione di voce, chat, schermo)</a:t>
          </a:r>
          <a:endParaRPr lang="en-GB" sz="2000" dirty="0"/>
        </a:p>
      </dgm:t>
    </dgm:pt>
    <dgm:pt modelId="{6F9AE2CA-8A4B-4F40-8501-D066B2279602}" type="parTrans" cxnId="{AD285EE4-6570-4B43-9E82-D197A096178E}">
      <dgm:prSet/>
      <dgm:spPr/>
      <dgm:t>
        <a:bodyPr/>
        <a:lstStyle/>
        <a:p>
          <a:endParaRPr lang="en-GB"/>
        </a:p>
      </dgm:t>
    </dgm:pt>
    <dgm:pt modelId="{525D8F08-B941-41ED-B005-49E57F5C20FD}" type="sibTrans" cxnId="{AD285EE4-6570-4B43-9E82-D197A096178E}">
      <dgm:prSet/>
      <dgm:spPr/>
      <dgm:t>
        <a:bodyPr/>
        <a:lstStyle/>
        <a:p>
          <a:endParaRPr lang="en-GB"/>
        </a:p>
      </dgm:t>
    </dgm:pt>
    <dgm:pt modelId="{878EDF2F-5B51-42C4-83E4-FD557FE627FA}">
      <dgm:prSet phldrT="[Testo]"/>
      <dgm:spPr/>
      <dgm:t>
        <a:bodyPr/>
        <a:lstStyle/>
        <a:p>
          <a:r>
            <a:rPr lang="it-IT" dirty="0" smtClean="0"/>
            <a:t>Asincrono</a:t>
          </a:r>
          <a:endParaRPr lang="en-GB" dirty="0"/>
        </a:p>
      </dgm:t>
    </dgm:pt>
    <dgm:pt modelId="{DC2C656D-B008-40C3-82FC-76B74A842C9F}" type="parTrans" cxnId="{02087225-BB0A-4245-8B64-D2586C2E33C1}">
      <dgm:prSet/>
      <dgm:spPr/>
      <dgm:t>
        <a:bodyPr/>
        <a:lstStyle/>
        <a:p>
          <a:endParaRPr lang="en-GB"/>
        </a:p>
      </dgm:t>
    </dgm:pt>
    <dgm:pt modelId="{91242E7A-76A8-4261-A8E1-9F894012417C}" type="sibTrans" cxnId="{02087225-BB0A-4245-8B64-D2586C2E33C1}">
      <dgm:prSet/>
      <dgm:spPr/>
      <dgm:t>
        <a:bodyPr/>
        <a:lstStyle/>
        <a:p>
          <a:endParaRPr lang="en-GB"/>
        </a:p>
      </dgm:t>
    </dgm:pt>
    <dgm:pt modelId="{E9518CCA-CF52-4DDE-836E-6B81512249AD}">
      <dgm:prSet phldrT="[Testo]" custT="1"/>
      <dgm:spPr/>
      <dgm:t>
        <a:bodyPr/>
        <a:lstStyle/>
        <a:p>
          <a:r>
            <a:rPr lang="it-IT" sz="2000" dirty="0" smtClean="0"/>
            <a:t>Forum</a:t>
          </a:r>
          <a:endParaRPr lang="en-GB" sz="2000" dirty="0"/>
        </a:p>
      </dgm:t>
    </dgm:pt>
    <dgm:pt modelId="{D412E398-F433-4496-BC43-54DD2A1261F3}" type="parTrans" cxnId="{3CB0696F-7399-480B-82F0-72791E77AB81}">
      <dgm:prSet/>
      <dgm:spPr/>
      <dgm:t>
        <a:bodyPr/>
        <a:lstStyle/>
        <a:p>
          <a:endParaRPr lang="en-GB"/>
        </a:p>
      </dgm:t>
    </dgm:pt>
    <dgm:pt modelId="{54BD0545-F536-47AC-B5BB-E21BC5CCC31D}" type="sibTrans" cxnId="{3CB0696F-7399-480B-82F0-72791E77AB81}">
      <dgm:prSet/>
      <dgm:spPr/>
      <dgm:t>
        <a:bodyPr/>
        <a:lstStyle/>
        <a:p>
          <a:endParaRPr lang="en-GB"/>
        </a:p>
      </dgm:t>
    </dgm:pt>
    <dgm:pt modelId="{505CE845-AFF2-4F26-83D9-7A9562FA882E}">
      <dgm:prSet phldrT="[Testo]" custT="1"/>
      <dgm:spPr/>
      <dgm:t>
        <a:bodyPr/>
        <a:lstStyle/>
        <a:p>
          <a:r>
            <a:rPr lang="it-IT" sz="2000" dirty="0" smtClean="0"/>
            <a:t>Messaggistica</a:t>
          </a:r>
          <a:endParaRPr lang="en-GB" sz="2000" dirty="0"/>
        </a:p>
      </dgm:t>
    </dgm:pt>
    <dgm:pt modelId="{B13F4105-F34E-4B73-B305-98361C876778}" type="parTrans" cxnId="{92916EF7-B072-4C5F-9C31-66320F9A7C15}">
      <dgm:prSet/>
      <dgm:spPr/>
      <dgm:t>
        <a:bodyPr/>
        <a:lstStyle/>
        <a:p>
          <a:endParaRPr lang="en-GB"/>
        </a:p>
      </dgm:t>
    </dgm:pt>
    <dgm:pt modelId="{A35CA2EA-0EE2-4A88-9E22-20EB44F2D88D}" type="sibTrans" cxnId="{92916EF7-B072-4C5F-9C31-66320F9A7C15}">
      <dgm:prSet/>
      <dgm:spPr/>
      <dgm:t>
        <a:bodyPr/>
        <a:lstStyle/>
        <a:p>
          <a:endParaRPr lang="en-GB"/>
        </a:p>
      </dgm:t>
    </dgm:pt>
    <dgm:pt modelId="{17683DAE-41C4-42BC-9163-AB9ECCEB5777}" type="pres">
      <dgm:prSet presAssocID="{E1FD39E2-DCF7-4A4D-8E11-35F321AC54E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CE657E0-3514-47F3-BF3E-E4FAC5A8ECC0}" type="pres">
      <dgm:prSet presAssocID="{54C69667-DFD0-4E5D-8259-24D96DF4D3DA}" presName="composite" presStyleCnt="0"/>
      <dgm:spPr/>
    </dgm:pt>
    <dgm:pt modelId="{0D85E34E-5018-43BE-8540-C22E970DE0F3}" type="pres">
      <dgm:prSet presAssocID="{54C69667-DFD0-4E5D-8259-24D96DF4D3D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25BD1E-1145-407C-B8B2-F3F244012339}" type="pres">
      <dgm:prSet presAssocID="{54C69667-DFD0-4E5D-8259-24D96DF4D3D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BD0E1A-DE4D-4B0A-8C29-846B99F89A10}" type="pres">
      <dgm:prSet presAssocID="{2166A6F6-D073-4CCC-9850-05B74DBFDE36}" presName="space" presStyleCnt="0"/>
      <dgm:spPr/>
    </dgm:pt>
    <dgm:pt modelId="{007E8FD3-7AF2-448A-9B1D-518568260791}" type="pres">
      <dgm:prSet presAssocID="{878EDF2F-5B51-42C4-83E4-FD557FE627FA}" presName="composite" presStyleCnt="0"/>
      <dgm:spPr/>
    </dgm:pt>
    <dgm:pt modelId="{D029BDBD-F25E-4911-9C98-E6D4C12DDE8F}" type="pres">
      <dgm:prSet presAssocID="{878EDF2F-5B51-42C4-83E4-FD557FE627F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A7E6E8-370C-4B2C-9058-567E5E5FE70C}" type="pres">
      <dgm:prSet presAssocID="{878EDF2F-5B51-42C4-83E4-FD557FE627F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2FAA5B3-7C39-4589-83FD-D2052675DB16}" type="presOf" srcId="{9E5CC79A-5C6E-42F1-A3A0-942784F8DD6C}" destId="{6225BD1E-1145-407C-B8B2-F3F244012339}" srcOrd="0" destOrd="0" presId="urn:microsoft.com/office/officeart/2005/8/layout/hList1"/>
    <dgm:cxn modelId="{CCB19FF1-4EE1-48E9-B942-7BD3698D6337}" type="presOf" srcId="{54C69667-DFD0-4E5D-8259-24D96DF4D3DA}" destId="{0D85E34E-5018-43BE-8540-C22E970DE0F3}" srcOrd="0" destOrd="0" presId="urn:microsoft.com/office/officeart/2005/8/layout/hList1"/>
    <dgm:cxn modelId="{0F7F072E-97A0-43C9-942F-2BB1CBA96F64}" srcId="{54C69667-DFD0-4E5D-8259-24D96DF4D3DA}" destId="{9E5CC79A-5C6E-42F1-A3A0-942784F8DD6C}" srcOrd="0" destOrd="0" parTransId="{0AC29377-4D50-4E11-88DD-39EC783DC3ED}" sibTransId="{40458DF7-7E38-4DA5-B611-6F23F4715ACD}"/>
    <dgm:cxn modelId="{92916EF7-B072-4C5F-9C31-66320F9A7C15}" srcId="{878EDF2F-5B51-42C4-83E4-FD557FE627FA}" destId="{505CE845-AFF2-4F26-83D9-7A9562FA882E}" srcOrd="1" destOrd="0" parTransId="{B13F4105-F34E-4B73-B305-98361C876778}" sibTransId="{A35CA2EA-0EE2-4A88-9E22-20EB44F2D88D}"/>
    <dgm:cxn modelId="{BFEA68A7-AFE3-4542-8907-951356ABEA57}" type="presOf" srcId="{E9518CCA-CF52-4DDE-836E-6B81512249AD}" destId="{BEA7E6E8-370C-4B2C-9058-567E5E5FE70C}" srcOrd="0" destOrd="0" presId="urn:microsoft.com/office/officeart/2005/8/layout/hList1"/>
    <dgm:cxn modelId="{AD285EE4-6570-4B43-9E82-D197A096178E}" srcId="{54C69667-DFD0-4E5D-8259-24D96DF4D3DA}" destId="{CD61EE65-76A8-4584-B00C-43E13FD70476}" srcOrd="1" destOrd="0" parTransId="{6F9AE2CA-8A4B-4F40-8501-D066B2279602}" sibTransId="{525D8F08-B941-41ED-B005-49E57F5C20FD}"/>
    <dgm:cxn modelId="{5D311054-2F2A-432D-AA7F-23F7AE487D5C}" srcId="{E1FD39E2-DCF7-4A4D-8E11-35F321AC54EB}" destId="{54C69667-DFD0-4E5D-8259-24D96DF4D3DA}" srcOrd="0" destOrd="0" parTransId="{341A9F0C-B53C-41DF-A6E3-4B97B9C0D292}" sibTransId="{2166A6F6-D073-4CCC-9850-05B74DBFDE36}"/>
    <dgm:cxn modelId="{E84119AA-1E5F-4770-81F0-7C0152FEB463}" type="presOf" srcId="{E1FD39E2-DCF7-4A4D-8E11-35F321AC54EB}" destId="{17683DAE-41C4-42BC-9163-AB9ECCEB5777}" srcOrd="0" destOrd="0" presId="urn:microsoft.com/office/officeart/2005/8/layout/hList1"/>
    <dgm:cxn modelId="{03D8F04F-7FF6-4754-86B5-9140FBAD9A93}" type="presOf" srcId="{505CE845-AFF2-4F26-83D9-7A9562FA882E}" destId="{BEA7E6E8-370C-4B2C-9058-567E5E5FE70C}" srcOrd="0" destOrd="1" presId="urn:microsoft.com/office/officeart/2005/8/layout/hList1"/>
    <dgm:cxn modelId="{3CB0696F-7399-480B-82F0-72791E77AB81}" srcId="{878EDF2F-5B51-42C4-83E4-FD557FE627FA}" destId="{E9518CCA-CF52-4DDE-836E-6B81512249AD}" srcOrd="0" destOrd="0" parTransId="{D412E398-F433-4496-BC43-54DD2A1261F3}" sibTransId="{54BD0545-F536-47AC-B5BB-E21BC5CCC31D}"/>
    <dgm:cxn modelId="{02087225-BB0A-4245-8B64-D2586C2E33C1}" srcId="{E1FD39E2-DCF7-4A4D-8E11-35F321AC54EB}" destId="{878EDF2F-5B51-42C4-83E4-FD557FE627FA}" srcOrd="1" destOrd="0" parTransId="{DC2C656D-B008-40C3-82FC-76B74A842C9F}" sibTransId="{91242E7A-76A8-4261-A8E1-9F894012417C}"/>
    <dgm:cxn modelId="{2E5ABC1E-946E-4C96-AEF7-0FD1B46961A2}" type="presOf" srcId="{878EDF2F-5B51-42C4-83E4-FD557FE627FA}" destId="{D029BDBD-F25E-4911-9C98-E6D4C12DDE8F}" srcOrd="0" destOrd="0" presId="urn:microsoft.com/office/officeart/2005/8/layout/hList1"/>
    <dgm:cxn modelId="{5892B99A-BCC0-4835-8D95-7D824081B2E0}" type="presOf" srcId="{CD61EE65-76A8-4584-B00C-43E13FD70476}" destId="{6225BD1E-1145-407C-B8B2-F3F244012339}" srcOrd="0" destOrd="1" presId="urn:microsoft.com/office/officeart/2005/8/layout/hList1"/>
    <dgm:cxn modelId="{9E28A468-4C08-401D-8042-E95FA9926AE0}" type="presParOf" srcId="{17683DAE-41C4-42BC-9163-AB9ECCEB5777}" destId="{ACE657E0-3514-47F3-BF3E-E4FAC5A8ECC0}" srcOrd="0" destOrd="0" presId="urn:microsoft.com/office/officeart/2005/8/layout/hList1"/>
    <dgm:cxn modelId="{B2D0D550-A428-4FD9-94EC-D82D67258D65}" type="presParOf" srcId="{ACE657E0-3514-47F3-BF3E-E4FAC5A8ECC0}" destId="{0D85E34E-5018-43BE-8540-C22E970DE0F3}" srcOrd="0" destOrd="0" presId="urn:microsoft.com/office/officeart/2005/8/layout/hList1"/>
    <dgm:cxn modelId="{4535C040-FE46-4FD5-A6B6-316F107D826E}" type="presParOf" srcId="{ACE657E0-3514-47F3-BF3E-E4FAC5A8ECC0}" destId="{6225BD1E-1145-407C-B8B2-F3F244012339}" srcOrd="1" destOrd="0" presId="urn:microsoft.com/office/officeart/2005/8/layout/hList1"/>
    <dgm:cxn modelId="{E47DB2E3-6F06-47D1-9F0A-FCF1A9F80048}" type="presParOf" srcId="{17683DAE-41C4-42BC-9163-AB9ECCEB5777}" destId="{F8BD0E1A-DE4D-4B0A-8C29-846B99F89A10}" srcOrd="1" destOrd="0" presId="urn:microsoft.com/office/officeart/2005/8/layout/hList1"/>
    <dgm:cxn modelId="{F3826A7C-34F2-4A6E-9EDE-11B4257C78BE}" type="presParOf" srcId="{17683DAE-41C4-42BC-9163-AB9ECCEB5777}" destId="{007E8FD3-7AF2-448A-9B1D-518568260791}" srcOrd="2" destOrd="0" presId="urn:microsoft.com/office/officeart/2005/8/layout/hList1"/>
    <dgm:cxn modelId="{C1745176-379A-47C2-8A63-C1AE170B262E}" type="presParOf" srcId="{007E8FD3-7AF2-448A-9B1D-518568260791}" destId="{D029BDBD-F25E-4911-9C98-E6D4C12DDE8F}" srcOrd="0" destOrd="0" presId="urn:microsoft.com/office/officeart/2005/8/layout/hList1"/>
    <dgm:cxn modelId="{E1C59CFC-85AE-4616-AF89-60E9C4325008}" type="presParOf" srcId="{007E8FD3-7AF2-448A-9B1D-518568260791}" destId="{BEA7E6E8-370C-4B2C-9058-567E5E5FE70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D5185C-9B0F-4DC0-A44C-88507338B5A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255A634-AF60-45DE-8A7D-C103FF45A42E}">
      <dgm:prSet phldrT="[Testo]" custT="1"/>
      <dgm:spPr/>
      <dgm:t>
        <a:bodyPr/>
        <a:lstStyle/>
        <a:p>
          <a:r>
            <a:rPr lang="it-IT" sz="2400" dirty="0" smtClean="0"/>
            <a:t>Tutor</a:t>
          </a:r>
          <a:endParaRPr lang="en-GB" sz="2400" dirty="0"/>
        </a:p>
      </dgm:t>
    </dgm:pt>
    <dgm:pt modelId="{9F479378-0A5D-429F-B7B3-F55E7DDC5BA8}" type="parTrans" cxnId="{F71606B2-D410-4263-82B3-D5286E759A18}">
      <dgm:prSet/>
      <dgm:spPr/>
      <dgm:t>
        <a:bodyPr/>
        <a:lstStyle/>
        <a:p>
          <a:endParaRPr lang="en-GB"/>
        </a:p>
      </dgm:t>
    </dgm:pt>
    <dgm:pt modelId="{012307FC-DFBE-4D15-A948-F1F890098AF8}" type="sibTrans" cxnId="{F71606B2-D410-4263-82B3-D5286E759A18}">
      <dgm:prSet/>
      <dgm:spPr/>
      <dgm:t>
        <a:bodyPr/>
        <a:lstStyle/>
        <a:p>
          <a:endParaRPr lang="en-GB"/>
        </a:p>
      </dgm:t>
    </dgm:pt>
    <dgm:pt modelId="{04B3BDF7-3DF4-403C-A443-B95E6FD3307F}">
      <dgm:prSet phldrT="[Testo]" custT="1"/>
      <dgm:spPr/>
      <dgm:t>
        <a:bodyPr/>
        <a:lstStyle/>
        <a:p>
          <a:r>
            <a:rPr lang="it-IT" sz="2400" dirty="0" smtClean="0"/>
            <a:t>Studente</a:t>
          </a:r>
          <a:endParaRPr lang="en-GB" sz="2400" dirty="0"/>
        </a:p>
      </dgm:t>
    </dgm:pt>
    <dgm:pt modelId="{262D1387-81C7-4AEA-B8EF-AD15635923C5}" type="parTrans" cxnId="{02FA3ABA-9A18-4ADB-8883-C74C8A1156CC}">
      <dgm:prSet/>
      <dgm:spPr/>
      <dgm:t>
        <a:bodyPr/>
        <a:lstStyle/>
        <a:p>
          <a:endParaRPr lang="en-GB"/>
        </a:p>
      </dgm:t>
    </dgm:pt>
    <dgm:pt modelId="{332D4D53-A961-40BB-8452-CBE2A49D9725}" type="sibTrans" cxnId="{02FA3ABA-9A18-4ADB-8883-C74C8A1156CC}">
      <dgm:prSet/>
      <dgm:spPr/>
      <dgm:t>
        <a:bodyPr/>
        <a:lstStyle/>
        <a:p>
          <a:endParaRPr lang="en-GB"/>
        </a:p>
      </dgm:t>
    </dgm:pt>
    <dgm:pt modelId="{2B4BC701-765C-4023-ABC9-EE69E846763C}">
      <dgm:prSet phldrT="[Testo]" custT="1"/>
      <dgm:spPr/>
      <dgm:t>
        <a:bodyPr/>
        <a:lstStyle/>
        <a:p>
          <a:r>
            <a:rPr lang="it-IT" sz="2400" dirty="0" smtClean="0"/>
            <a:t>Docente</a:t>
          </a:r>
          <a:endParaRPr lang="en-GB" sz="2400" dirty="0"/>
        </a:p>
      </dgm:t>
    </dgm:pt>
    <dgm:pt modelId="{B56DACFA-67DA-4E5F-83A6-F54E7AFFBCE0}" type="parTrans" cxnId="{C09E4D89-3021-418C-850A-3F732EF57A8C}">
      <dgm:prSet/>
      <dgm:spPr/>
      <dgm:t>
        <a:bodyPr/>
        <a:lstStyle/>
        <a:p>
          <a:endParaRPr lang="en-GB"/>
        </a:p>
      </dgm:t>
    </dgm:pt>
    <dgm:pt modelId="{BC1E5F81-5DEB-4FA4-B08B-2C30D5032442}" type="sibTrans" cxnId="{C09E4D89-3021-418C-850A-3F732EF57A8C}">
      <dgm:prSet/>
      <dgm:spPr/>
      <dgm:t>
        <a:bodyPr/>
        <a:lstStyle/>
        <a:p>
          <a:endParaRPr lang="en-GB"/>
        </a:p>
      </dgm:t>
    </dgm:pt>
    <dgm:pt modelId="{5EF89DD4-BF70-4A0D-9CBC-67F047430965}" type="pres">
      <dgm:prSet presAssocID="{C7D5185C-9B0F-4DC0-A44C-88507338B5A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C9D2901-525F-4CEB-9432-081A9DF7B869}" type="pres">
      <dgm:prSet presAssocID="{8255A634-AF60-45DE-8A7D-C103FF45A42E}" presName="node" presStyleLbl="node1" presStyleIdx="0" presStyleCnt="3" custScaleX="117924" custRadScaleRad="7793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9663C5-BC71-4A96-B7B1-835566E47023}" type="pres">
      <dgm:prSet presAssocID="{012307FC-DFBE-4D15-A948-F1F890098AF8}" presName="sibTrans" presStyleLbl="sibTrans2D1" presStyleIdx="0" presStyleCnt="3"/>
      <dgm:spPr/>
      <dgm:t>
        <a:bodyPr/>
        <a:lstStyle/>
        <a:p>
          <a:endParaRPr lang="it-IT"/>
        </a:p>
      </dgm:t>
    </dgm:pt>
    <dgm:pt modelId="{529F8958-A18B-4B61-965B-9A49B4381C4B}" type="pres">
      <dgm:prSet presAssocID="{012307FC-DFBE-4D15-A948-F1F890098AF8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2559788A-821F-43C8-9962-4C7EE5929E4A}" type="pres">
      <dgm:prSet presAssocID="{04B3BDF7-3DF4-403C-A443-B95E6FD3307F}" presName="node" presStyleLbl="node1" presStyleIdx="1" presStyleCnt="3" custScaleX="155317" custScaleY="103463" custRadScaleRad="127308" custRadScaleInc="-2884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83982C-2CD0-4FA0-B60A-82CA66407415}" type="pres">
      <dgm:prSet presAssocID="{332D4D53-A961-40BB-8452-CBE2A49D9725}" presName="sibTrans" presStyleLbl="sibTrans2D1" presStyleIdx="1" presStyleCnt="3"/>
      <dgm:spPr/>
      <dgm:t>
        <a:bodyPr/>
        <a:lstStyle/>
        <a:p>
          <a:endParaRPr lang="it-IT"/>
        </a:p>
      </dgm:t>
    </dgm:pt>
    <dgm:pt modelId="{6C788676-0394-4C34-A942-AC2FFE299F2C}" type="pres">
      <dgm:prSet presAssocID="{332D4D53-A961-40BB-8452-CBE2A49D9725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5C7B6AC1-3A5D-4FC3-A3F2-6513A26F04E1}" type="pres">
      <dgm:prSet presAssocID="{2B4BC701-765C-4023-ABC9-EE69E846763C}" presName="node" presStyleLbl="node1" presStyleIdx="2" presStyleCnt="3" custScaleX="143248" custScaleY="104617" custRadScaleRad="130808" custRadScaleInc="2919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83EDB64-77B0-4FA9-89C5-1949075218E6}" type="pres">
      <dgm:prSet presAssocID="{BC1E5F81-5DEB-4FA4-B08B-2C30D5032442}" presName="sibTrans" presStyleLbl="sibTrans2D1" presStyleIdx="2" presStyleCnt="3"/>
      <dgm:spPr/>
      <dgm:t>
        <a:bodyPr/>
        <a:lstStyle/>
        <a:p>
          <a:endParaRPr lang="it-IT"/>
        </a:p>
      </dgm:t>
    </dgm:pt>
    <dgm:pt modelId="{18F03AD8-AE27-4D31-B569-DE6FA4ACF01C}" type="pres">
      <dgm:prSet presAssocID="{BC1E5F81-5DEB-4FA4-B08B-2C30D5032442}" presName="connectorText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952231A8-1B97-4BDF-AB86-3026C93DBA97}" type="presOf" srcId="{BC1E5F81-5DEB-4FA4-B08B-2C30D5032442}" destId="{683EDB64-77B0-4FA9-89C5-1949075218E6}" srcOrd="0" destOrd="0" presId="urn:microsoft.com/office/officeart/2005/8/layout/cycle7"/>
    <dgm:cxn modelId="{C92A317A-CF8E-441A-B98C-5A08E865012B}" type="presOf" srcId="{04B3BDF7-3DF4-403C-A443-B95E6FD3307F}" destId="{2559788A-821F-43C8-9962-4C7EE5929E4A}" srcOrd="0" destOrd="0" presId="urn:microsoft.com/office/officeart/2005/8/layout/cycle7"/>
    <dgm:cxn modelId="{C182C88A-09C7-4459-848F-D61491AFAF20}" type="presOf" srcId="{012307FC-DFBE-4D15-A948-F1F890098AF8}" destId="{C19663C5-BC71-4A96-B7B1-835566E47023}" srcOrd="0" destOrd="0" presId="urn:microsoft.com/office/officeart/2005/8/layout/cycle7"/>
    <dgm:cxn modelId="{5D830165-0D3E-4FB9-8AC3-1844BF002077}" type="presOf" srcId="{8255A634-AF60-45DE-8A7D-C103FF45A42E}" destId="{FC9D2901-525F-4CEB-9432-081A9DF7B869}" srcOrd="0" destOrd="0" presId="urn:microsoft.com/office/officeart/2005/8/layout/cycle7"/>
    <dgm:cxn modelId="{82BADDEE-CB1E-405B-901D-6076B5ADB0A2}" type="presOf" srcId="{BC1E5F81-5DEB-4FA4-B08B-2C30D5032442}" destId="{18F03AD8-AE27-4D31-B569-DE6FA4ACF01C}" srcOrd="1" destOrd="0" presId="urn:microsoft.com/office/officeart/2005/8/layout/cycle7"/>
    <dgm:cxn modelId="{A98288B1-7D49-404E-BB49-0A1113168AE6}" type="presOf" srcId="{332D4D53-A961-40BB-8452-CBE2A49D9725}" destId="{DC83982C-2CD0-4FA0-B60A-82CA66407415}" srcOrd="0" destOrd="0" presId="urn:microsoft.com/office/officeart/2005/8/layout/cycle7"/>
    <dgm:cxn modelId="{02FA3ABA-9A18-4ADB-8883-C74C8A1156CC}" srcId="{C7D5185C-9B0F-4DC0-A44C-88507338B5A3}" destId="{04B3BDF7-3DF4-403C-A443-B95E6FD3307F}" srcOrd="1" destOrd="0" parTransId="{262D1387-81C7-4AEA-B8EF-AD15635923C5}" sibTransId="{332D4D53-A961-40BB-8452-CBE2A49D9725}"/>
    <dgm:cxn modelId="{83B2EA35-3292-4167-9761-E2F650F6C88D}" type="presOf" srcId="{2B4BC701-765C-4023-ABC9-EE69E846763C}" destId="{5C7B6AC1-3A5D-4FC3-A3F2-6513A26F04E1}" srcOrd="0" destOrd="0" presId="urn:microsoft.com/office/officeart/2005/8/layout/cycle7"/>
    <dgm:cxn modelId="{C09E4D89-3021-418C-850A-3F732EF57A8C}" srcId="{C7D5185C-9B0F-4DC0-A44C-88507338B5A3}" destId="{2B4BC701-765C-4023-ABC9-EE69E846763C}" srcOrd="2" destOrd="0" parTransId="{B56DACFA-67DA-4E5F-83A6-F54E7AFFBCE0}" sibTransId="{BC1E5F81-5DEB-4FA4-B08B-2C30D5032442}"/>
    <dgm:cxn modelId="{8900FAA8-63AF-4014-A6FB-51E7C172BB5F}" type="presOf" srcId="{C7D5185C-9B0F-4DC0-A44C-88507338B5A3}" destId="{5EF89DD4-BF70-4A0D-9CBC-67F047430965}" srcOrd="0" destOrd="0" presId="urn:microsoft.com/office/officeart/2005/8/layout/cycle7"/>
    <dgm:cxn modelId="{FA03B6EC-C50E-4B07-B1CD-F1D9F466FDEA}" type="presOf" srcId="{012307FC-DFBE-4D15-A948-F1F890098AF8}" destId="{529F8958-A18B-4B61-965B-9A49B4381C4B}" srcOrd="1" destOrd="0" presId="urn:microsoft.com/office/officeart/2005/8/layout/cycle7"/>
    <dgm:cxn modelId="{2488A266-536B-4885-A327-2535C6326C41}" type="presOf" srcId="{332D4D53-A961-40BB-8452-CBE2A49D9725}" destId="{6C788676-0394-4C34-A942-AC2FFE299F2C}" srcOrd="1" destOrd="0" presId="urn:microsoft.com/office/officeart/2005/8/layout/cycle7"/>
    <dgm:cxn modelId="{F71606B2-D410-4263-82B3-D5286E759A18}" srcId="{C7D5185C-9B0F-4DC0-A44C-88507338B5A3}" destId="{8255A634-AF60-45DE-8A7D-C103FF45A42E}" srcOrd="0" destOrd="0" parTransId="{9F479378-0A5D-429F-B7B3-F55E7DDC5BA8}" sibTransId="{012307FC-DFBE-4D15-A948-F1F890098AF8}"/>
    <dgm:cxn modelId="{50343AF4-0BC5-4222-8D6C-CEAB2E34BD73}" type="presParOf" srcId="{5EF89DD4-BF70-4A0D-9CBC-67F047430965}" destId="{FC9D2901-525F-4CEB-9432-081A9DF7B869}" srcOrd="0" destOrd="0" presId="urn:microsoft.com/office/officeart/2005/8/layout/cycle7"/>
    <dgm:cxn modelId="{220A1422-F55C-4D5C-879E-186748A95EC5}" type="presParOf" srcId="{5EF89DD4-BF70-4A0D-9CBC-67F047430965}" destId="{C19663C5-BC71-4A96-B7B1-835566E47023}" srcOrd="1" destOrd="0" presId="urn:microsoft.com/office/officeart/2005/8/layout/cycle7"/>
    <dgm:cxn modelId="{754DD1C0-E0D6-4267-9EB3-882026D32220}" type="presParOf" srcId="{C19663C5-BC71-4A96-B7B1-835566E47023}" destId="{529F8958-A18B-4B61-965B-9A49B4381C4B}" srcOrd="0" destOrd="0" presId="urn:microsoft.com/office/officeart/2005/8/layout/cycle7"/>
    <dgm:cxn modelId="{89FB8926-6415-469C-8AF4-C4951C91AE22}" type="presParOf" srcId="{5EF89DD4-BF70-4A0D-9CBC-67F047430965}" destId="{2559788A-821F-43C8-9962-4C7EE5929E4A}" srcOrd="2" destOrd="0" presId="urn:microsoft.com/office/officeart/2005/8/layout/cycle7"/>
    <dgm:cxn modelId="{E7662C03-7492-4B8F-8FA4-4A8375BF7840}" type="presParOf" srcId="{5EF89DD4-BF70-4A0D-9CBC-67F047430965}" destId="{DC83982C-2CD0-4FA0-B60A-82CA66407415}" srcOrd="3" destOrd="0" presId="urn:microsoft.com/office/officeart/2005/8/layout/cycle7"/>
    <dgm:cxn modelId="{9EF60936-D51F-40BC-B9EF-5DFAA6D15297}" type="presParOf" srcId="{DC83982C-2CD0-4FA0-B60A-82CA66407415}" destId="{6C788676-0394-4C34-A942-AC2FFE299F2C}" srcOrd="0" destOrd="0" presId="urn:microsoft.com/office/officeart/2005/8/layout/cycle7"/>
    <dgm:cxn modelId="{DED941F5-FF10-4E75-8DD9-DAFE6F59468D}" type="presParOf" srcId="{5EF89DD4-BF70-4A0D-9CBC-67F047430965}" destId="{5C7B6AC1-3A5D-4FC3-A3F2-6513A26F04E1}" srcOrd="4" destOrd="0" presId="urn:microsoft.com/office/officeart/2005/8/layout/cycle7"/>
    <dgm:cxn modelId="{26E39446-4EDC-434D-9BB0-4424389A1430}" type="presParOf" srcId="{5EF89DD4-BF70-4A0D-9CBC-67F047430965}" destId="{683EDB64-77B0-4FA9-89C5-1949075218E6}" srcOrd="5" destOrd="0" presId="urn:microsoft.com/office/officeart/2005/8/layout/cycle7"/>
    <dgm:cxn modelId="{346764A0-71F2-44D5-BDB1-5E002E41B47C}" type="presParOf" srcId="{683EDB64-77B0-4FA9-89C5-1949075218E6}" destId="{18F03AD8-AE27-4D31-B569-DE6FA4ACF01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5D4A02-AB0D-4DAC-A408-7D71A851C12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A441D2A-A8C6-42DD-919F-B740114EC697}">
      <dgm:prSet phldrT="[Testo]"/>
      <dgm:spPr/>
      <dgm:t>
        <a:bodyPr/>
        <a:lstStyle/>
        <a:p>
          <a:r>
            <a:rPr lang="it-IT" dirty="0" smtClean="0"/>
            <a:t>Forte azione di prevenzione contro la dispersione scolastica</a:t>
          </a:r>
          <a:endParaRPr lang="it-IT" dirty="0"/>
        </a:p>
      </dgm:t>
    </dgm:pt>
    <dgm:pt modelId="{D3045D2D-5E96-4A72-BC6C-08E54EA36B95}" type="parTrans" cxnId="{FF843F31-DE57-451B-8150-57CF0FEB6F61}">
      <dgm:prSet/>
      <dgm:spPr/>
      <dgm:t>
        <a:bodyPr/>
        <a:lstStyle/>
        <a:p>
          <a:endParaRPr lang="it-IT"/>
        </a:p>
      </dgm:t>
    </dgm:pt>
    <dgm:pt modelId="{D80A2139-C5AE-437C-8A44-FCB512DF1D7E}" type="sibTrans" cxnId="{FF843F31-DE57-451B-8150-57CF0FEB6F61}">
      <dgm:prSet/>
      <dgm:spPr/>
      <dgm:t>
        <a:bodyPr/>
        <a:lstStyle/>
        <a:p>
          <a:endParaRPr lang="it-IT"/>
        </a:p>
      </dgm:t>
    </dgm:pt>
    <dgm:pt modelId="{3E60BA3B-6C8C-4795-853B-E2F437B97CD1}">
      <dgm:prSet phldrT="[Testo]"/>
      <dgm:spPr/>
      <dgm:t>
        <a:bodyPr/>
        <a:lstStyle/>
        <a:p>
          <a:r>
            <a:rPr lang="it-IT" dirty="0" smtClean="0"/>
            <a:t>Tutor</a:t>
          </a:r>
          <a:endParaRPr lang="it-IT" dirty="0"/>
        </a:p>
      </dgm:t>
    </dgm:pt>
    <dgm:pt modelId="{59B529FF-A1D8-48DC-A608-5F202D406D12}" type="parTrans" cxnId="{AAA7B27C-E6A6-43F4-9E63-1C1F4C88B2D9}">
      <dgm:prSet/>
      <dgm:spPr/>
      <dgm:t>
        <a:bodyPr/>
        <a:lstStyle/>
        <a:p>
          <a:endParaRPr lang="it-IT"/>
        </a:p>
      </dgm:t>
    </dgm:pt>
    <dgm:pt modelId="{E1E2F360-9A3B-44AB-9358-24C87D601C98}" type="sibTrans" cxnId="{AAA7B27C-E6A6-43F4-9E63-1C1F4C88B2D9}">
      <dgm:prSet/>
      <dgm:spPr/>
      <dgm:t>
        <a:bodyPr/>
        <a:lstStyle/>
        <a:p>
          <a:endParaRPr lang="it-IT"/>
        </a:p>
      </dgm:t>
    </dgm:pt>
    <dgm:pt modelId="{DB5D7352-57B9-4EF3-83EF-EAFBF3818C96}">
      <dgm:prSet phldrT="[Testo]"/>
      <dgm:spPr/>
      <dgm:t>
        <a:bodyPr/>
        <a:lstStyle/>
        <a:p>
          <a:r>
            <a:rPr lang="it-IT" dirty="0" smtClean="0"/>
            <a:t>Docenti</a:t>
          </a:r>
          <a:endParaRPr lang="it-IT" dirty="0"/>
        </a:p>
      </dgm:t>
    </dgm:pt>
    <dgm:pt modelId="{CD8A75C0-69E6-46B8-BFC7-CBE677B81A20}" type="parTrans" cxnId="{848407D3-D99D-4ABD-86CA-3707AC0F4503}">
      <dgm:prSet/>
      <dgm:spPr/>
      <dgm:t>
        <a:bodyPr/>
        <a:lstStyle/>
        <a:p>
          <a:endParaRPr lang="it-IT"/>
        </a:p>
      </dgm:t>
    </dgm:pt>
    <dgm:pt modelId="{231F3797-CD06-427E-96EA-91B3FBE0031A}" type="sibTrans" cxnId="{848407D3-D99D-4ABD-86CA-3707AC0F4503}">
      <dgm:prSet/>
      <dgm:spPr/>
      <dgm:t>
        <a:bodyPr/>
        <a:lstStyle/>
        <a:p>
          <a:endParaRPr lang="it-IT"/>
        </a:p>
      </dgm:t>
    </dgm:pt>
    <dgm:pt modelId="{FE56814F-17B6-4664-8483-37D259D6E85D}">
      <dgm:prSet phldrT="[Testo]"/>
      <dgm:spPr/>
      <dgm:t>
        <a:bodyPr/>
        <a:lstStyle/>
        <a:p>
          <a:r>
            <a:rPr lang="it-IT" dirty="0" smtClean="0"/>
            <a:t>Formatori dell’Università</a:t>
          </a:r>
          <a:endParaRPr lang="it-IT" dirty="0"/>
        </a:p>
      </dgm:t>
    </dgm:pt>
    <dgm:pt modelId="{5CEC88C6-BE74-44E8-A346-257D80E57617}" type="parTrans" cxnId="{A0DE6E6A-F335-48B0-A8E0-BACFE19310AF}">
      <dgm:prSet/>
      <dgm:spPr/>
      <dgm:t>
        <a:bodyPr/>
        <a:lstStyle/>
        <a:p>
          <a:endParaRPr lang="it-IT"/>
        </a:p>
      </dgm:t>
    </dgm:pt>
    <dgm:pt modelId="{B9A31DFF-8B8C-4E84-B82B-45937383F720}" type="sibTrans" cxnId="{A0DE6E6A-F335-48B0-A8E0-BACFE19310AF}">
      <dgm:prSet/>
      <dgm:spPr/>
      <dgm:t>
        <a:bodyPr/>
        <a:lstStyle/>
        <a:p>
          <a:endParaRPr lang="it-IT"/>
        </a:p>
      </dgm:t>
    </dgm:pt>
    <dgm:pt modelId="{D5366406-BEE1-4C1C-8DD0-2F6BFE5661E6}" type="pres">
      <dgm:prSet presAssocID="{6B5D4A02-AB0D-4DAC-A408-7D71A851C12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A93EFD1-FD72-46AE-8677-8A0CCF4DDA04}" type="pres">
      <dgm:prSet presAssocID="{6A441D2A-A8C6-42DD-919F-B740114EC697}" presName="centerShape" presStyleLbl="node0" presStyleIdx="0" presStyleCnt="1" custScaleX="210629" custScaleY="101282" custLinFactNeighborX="9685" custLinFactNeighborY="2827"/>
      <dgm:spPr/>
      <dgm:t>
        <a:bodyPr/>
        <a:lstStyle/>
        <a:p>
          <a:endParaRPr lang="it-IT"/>
        </a:p>
      </dgm:t>
    </dgm:pt>
    <dgm:pt modelId="{FB6CA1AC-D89E-4049-B8C8-3C0300C38B5F}" type="pres">
      <dgm:prSet presAssocID="{59B529FF-A1D8-48DC-A608-5F202D406D12}" presName="parTrans" presStyleLbl="bgSibTrans2D1" presStyleIdx="0" presStyleCnt="3" custLinFactNeighborX="15535" custLinFactNeighborY="-17501"/>
      <dgm:spPr/>
      <dgm:t>
        <a:bodyPr/>
        <a:lstStyle/>
        <a:p>
          <a:endParaRPr lang="it-IT"/>
        </a:p>
      </dgm:t>
    </dgm:pt>
    <dgm:pt modelId="{4471DCB9-87EA-4FEE-AB86-423869DCEEFF}" type="pres">
      <dgm:prSet presAssocID="{3E60BA3B-6C8C-4795-853B-E2F437B97CD1}" presName="node" presStyleLbl="node1" presStyleIdx="0" presStyleCnt="3" custRadScaleRad="111545" custRadScaleInc="-1477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F4D2200-7696-4374-BAEC-5ED43F60AC71}" type="pres">
      <dgm:prSet presAssocID="{CD8A75C0-69E6-46B8-BFC7-CBE677B81A20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766910AD-DDE5-4926-9E74-E03A0E4CC754}" type="pres">
      <dgm:prSet presAssocID="{DB5D7352-57B9-4EF3-83EF-EAFBF3818C96}" presName="node" presStyleLbl="node1" presStyleIdx="1" presStyleCnt="3" custRadScaleRad="98647" custRadScaleInc="-1613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D1DAAE5-CBD8-4D38-894D-23F0EF5777A4}" type="pres">
      <dgm:prSet presAssocID="{5CEC88C6-BE74-44E8-A346-257D80E57617}" presName="parTrans" presStyleLbl="bgSibTrans2D1" presStyleIdx="2" presStyleCnt="3" custLinFactNeighborX="13454" custLinFactNeighborY="11624"/>
      <dgm:spPr/>
      <dgm:t>
        <a:bodyPr/>
        <a:lstStyle/>
        <a:p>
          <a:endParaRPr lang="it-IT"/>
        </a:p>
      </dgm:t>
    </dgm:pt>
    <dgm:pt modelId="{69714844-2CC7-4C1B-A340-3B539533AA27}" type="pres">
      <dgm:prSet presAssocID="{FE56814F-17B6-4664-8483-37D259D6E85D}" presName="node" presStyleLbl="node1" presStyleIdx="2" presStyleCnt="3" custScaleX="175545" custRadScaleRad="138530" custRadScaleInc="-487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8907F77-E127-4BA2-B2BD-852AC0C9863A}" type="presOf" srcId="{6B5D4A02-AB0D-4DAC-A408-7D71A851C12A}" destId="{D5366406-BEE1-4C1C-8DD0-2F6BFE5661E6}" srcOrd="0" destOrd="0" presId="urn:microsoft.com/office/officeart/2005/8/layout/radial4"/>
    <dgm:cxn modelId="{C28FCA35-0DE1-4B6F-B3A7-BFB7717248FA}" type="presOf" srcId="{59B529FF-A1D8-48DC-A608-5F202D406D12}" destId="{FB6CA1AC-D89E-4049-B8C8-3C0300C38B5F}" srcOrd="0" destOrd="0" presId="urn:microsoft.com/office/officeart/2005/8/layout/radial4"/>
    <dgm:cxn modelId="{FF843F31-DE57-451B-8150-57CF0FEB6F61}" srcId="{6B5D4A02-AB0D-4DAC-A408-7D71A851C12A}" destId="{6A441D2A-A8C6-42DD-919F-B740114EC697}" srcOrd="0" destOrd="0" parTransId="{D3045D2D-5E96-4A72-BC6C-08E54EA36B95}" sibTransId="{D80A2139-C5AE-437C-8A44-FCB512DF1D7E}"/>
    <dgm:cxn modelId="{A0DE6E6A-F335-48B0-A8E0-BACFE19310AF}" srcId="{6A441D2A-A8C6-42DD-919F-B740114EC697}" destId="{FE56814F-17B6-4664-8483-37D259D6E85D}" srcOrd="2" destOrd="0" parTransId="{5CEC88C6-BE74-44E8-A346-257D80E57617}" sibTransId="{B9A31DFF-8B8C-4E84-B82B-45937383F720}"/>
    <dgm:cxn modelId="{B13B0A5E-F27B-4996-B454-E588E89F7B82}" type="presOf" srcId="{FE56814F-17B6-4664-8483-37D259D6E85D}" destId="{69714844-2CC7-4C1B-A340-3B539533AA27}" srcOrd="0" destOrd="0" presId="urn:microsoft.com/office/officeart/2005/8/layout/radial4"/>
    <dgm:cxn modelId="{848407D3-D99D-4ABD-86CA-3707AC0F4503}" srcId="{6A441D2A-A8C6-42DD-919F-B740114EC697}" destId="{DB5D7352-57B9-4EF3-83EF-EAFBF3818C96}" srcOrd="1" destOrd="0" parTransId="{CD8A75C0-69E6-46B8-BFC7-CBE677B81A20}" sibTransId="{231F3797-CD06-427E-96EA-91B3FBE0031A}"/>
    <dgm:cxn modelId="{9DDF33B8-7070-4F22-9958-58DF675346D0}" type="presOf" srcId="{CD8A75C0-69E6-46B8-BFC7-CBE677B81A20}" destId="{9F4D2200-7696-4374-BAEC-5ED43F60AC71}" srcOrd="0" destOrd="0" presId="urn:microsoft.com/office/officeart/2005/8/layout/radial4"/>
    <dgm:cxn modelId="{DCF40858-A436-44CD-856E-697C15800B55}" type="presOf" srcId="{3E60BA3B-6C8C-4795-853B-E2F437B97CD1}" destId="{4471DCB9-87EA-4FEE-AB86-423869DCEEFF}" srcOrd="0" destOrd="0" presId="urn:microsoft.com/office/officeart/2005/8/layout/radial4"/>
    <dgm:cxn modelId="{AAA7B27C-E6A6-43F4-9E63-1C1F4C88B2D9}" srcId="{6A441D2A-A8C6-42DD-919F-B740114EC697}" destId="{3E60BA3B-6C8C-4795-853B-E2F437B97CD1}" srcOrd="0" destOrd="0" parTransId="{59B529FF-A1D8-48DC-A608-5F202D406D12}" sibTransId="{E1E2F360-9A3B-44AB-9358-24C87D601C98}"/>
    <dgm:cxn modelId="{52CB012B-C9E6-4FDA-A950-8AE5646B7C54}" type="presOf" srcId="{6A441D2A-A8C6-42DD-919F-B740114EC697}" destId="{6A93EFD1-FD72-46AE-8677-8A0CCF4DDA04}" srcOrd="0" destOrd="0" presId="urn:microsoft.com/office/officeart/2005/8/layout/radial4"/>
    <dgm:cxn modelId="{63094BCF-8C2E-49E8-90B0-E3F8FC56E9B1}" type="presOf" srcId="{5CEC88C6-BE74-44E8-A346-257D80E57617}" destId="{5D1DAAE5-CBD8-4D38-894D-23F0EF5777A4}" srcOrd="0" destOrd="0" presId="urn:microsoft.com/office/officeart/2005/8/layout/radial4"/>
    <dgm:cxn modelId="{04E44BAA-1388-4B24-8760-9F4DA4AB40F5}" type="presOf" srcId="{DB5D7352-57B9-4EF3-83EF-EAFBF3818C96}" destId="{766910AD-DDE5-4926-9E74-E03A0E4CC754}" srcOrd="0" destOrd="0" presId="urn:microsoft.com/office/officeart/2005/8/layout/radial4"/>
    <dgm:cxn modelId="{B5CCA723-20EE-436C-82A4-889AE721D58F}" type="presParOf" srcId="{D5366406-BEE1-4C1C-8DD0-2F6BFE5661E6}" destId="{6A93EFD1-FD72-46AE-8677-8A0CCF4DDA04}" srcOrd="0" destOrd="0" presId="urn:microsoft.com/office/officeart/2005/8/layout/radial4"/>
    <dgm:cxn modelId="{3E7EB603-08D5-4243-80B7-997DE2DBEABF}" type="presParOf" srcId="{D5366406-BEE1-4C1C-8DD0-2F6BFE5661E6}" destId="{FB6CA1AC-D89E-4049-B8C8-3C0300C38B5F}" srcOrd="1" destOrd="0" presId="urn:microsoft.com/office/officeart/2005/8/layout/radial4"/>
    <dgm:cxn modelId="{EAE34BB1-FCB9-4FF9-9824-B2D1C8D4FC67}" type="presParOf" srcId="{D5366406-BEE1-4C1C-8DD0-2F6BFE5661E6}" destId="{4471DCB9-87EA-4FEE-AB86-423869DCEEFF}" srcOrd="2" destOrd="0" presId="urn:microsoft.com/office/officeart/2005/8/layout/radial4"/>
    <dgm:cxn modelId="{03AD8BFF-C538-48FB-82CF-C8F14C46D5B3}" type="presParOf" srcId="{D5366406-BEE1-4C1C-8DD0-2F6BFE5661E6}" destId="{9F4D2200-7696-4374-BAEC-5ED43F60AC71}" srcOrd="3" destOrd="0" presId="urn:microsoft.com/office/officeart/2005/8/layout/radial4"/>
    <dgm:cxn modelId="{847C9E90-93C2-4538-8CB4-466CFF654FBD}" type="presParOf" srcId="{D5366406-BEE1-4C1C-8DD0-2F6BFE5661E6}" destId="{766910AD-DDE5-4926-9E74-E03A0E4CC754}" srcOrd="4" destOrd="0" presId="urn:microsoft.com/office/officeart/2005/8/layout/radial4"/>
    <dgm:cxn modelId="{5A2E1CD5-FA39-47F6-B551-6C985F080310}" type="presParOf" srcId="{D5366406-BEE1-4C1C-8DD0-2F6BFE5661E6}" destId="{5D1DAAE5-CBD8-4D38-894D-23F0EF5777A4}" srcOrd="5" destOrd="0" presId="urn:microsoft.com/office/officeart/2005/8/layout/radial4"/>
    <dgm:cxn modelId="{9BD878C3-B66D-4B73-8AA6-DC63A0FD5A60}" type="presParOf" srcId="{D5366406-BEE1-4C1C-8DD0-2F6BFE5661E6}" destId="{69714844-2CC7-4C1B-A340-3B539533AA2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26CE9-F225-4853-9FDD-777460D9E11C}">
      <dsp:nvSpPr>
        <dsp:cNvPr id="0" name=""/>
        <dsp:cNvSpPr/>
      </dsp:nvSpPr>
      <dsp:spPr>
        <a:xfrm>
          <a:off x="0" y="450971"/>
          <a:ext cx="7704856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982" tIns="333248" rIns="59798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Disponibili in ogni orario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Accessibili con ogni strumento informatico</a:t>
          </a:r>
          <a:endParaRPr lang="en-GB" sz="1600" kern="1200" dirty="0"/>
        </a:p>
      </dsp:txBody>
      <dsp:txXfrm>
        <a:off x="0" y="450971"/>
        <a:ext cx="7704856" cy="907200"/>
      </dsp:txXfrm>
    </dsp:sp>
    <dsp:sp modelId="{2AD4738C-1E77-4C3A-95F2-4C242E1E9A4D}">
      <dsp:nvSpPr>
        <dsp:cNvPr id="0" name=""/>
        <dsp:cNvSpPr/>
      </dsp:nvSpPr>
      <dsp:spPr>
        <a:xfrm>
          <a:off x="385242" y="214811"/>
          <a:ext cx="5393399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Risorse</a:t>
          </a:r>
          <a:endParaRPr lang="en-GB" sz="1800" kern="1200" dirty="0"/>
        </a:p>
      </dsp:txBody>
      <dsp:txXfrm>
        <a:off x="408299" y="237868"/>
        <a:ext cx="5347285" cy="426206"/>
      </dsp:txXfrm>
    </dsp:sp>
    <dsp:sp modelId="{3790E9F9-6C13-4E71-B795-B0532EAD3FA4}">
      <dsp:nvSpPr>
        <dsp:cNvPr id="0" name=""/>
        <dsp:cNvSpPr/>
      </dsp:nvSpPr>
      <dsp:spPr>
        <a:xfrm>
          <a:off x="0" y="1680731"/>
          <a:ext cx="7704856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982" tIns="333248" rIns="59798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Apprendimento attivo (</a:t>
          </a:r>
          <a:r>
            <a:rPr lang="it-IT" sz="1600" kern="1200" dirty="0" err="1" smtClean="0"/>
            <a:t>learning</a:t>
          </a:r>
          <a:r>
            <a:rPr lang="it-IT" sz="1600" kern="1200" dirty="0" smtClean="0"/>
            <a:t> by </a:t>
          </a:r>
          <a:r>
            <a:rPr lang="it-IT" sz="1600" kern="1200" dirty="0" err="1" smtClean="0"/>
            <a:t>doing</a:t>
          </a:r>
          <a:r>
            <a:rPr lang="it-IT" sz="1600" kern="1200" dirty="0" smtClean="0"/>
            <a:t>)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Apprendimento collaborativo</a:t>
          </a:r>
          <a:endParaRPr lang="en-GB" sz="1600" kern="1200" dirty="0"/>
        </a:p>
      </dsp:txBody>
      <dsp:txXfrm>
        <a:off x="0" y="1680731"/>
        <a:ext cx="7704856" cy="907200"/>
      </dsp:txXfrm>
    </dsp:sp>
    <dsp:sp modelId="{32C6C610-3EBD-405A-A490-4B991A6782E9}">
      <dsp:nvSpPr>
        <dsp:cNvPr id="0" name=""/>
        <dsp:cNvSpPr/>
      </dsp:nvSpPr>
      <dsp:spPr>
        <a:xfrm>
          <a:off x="385242" y="1444571"/>
          <a:ext cx="5393399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Attività</a:t>
          </a:r>
          <a:endParaRPr lang="en-GB" sz="1800" kern="1200" dirty="0"/>
        </a:p>
      </dsp:txBody>
      <dsp:txXfrm>
        <a:off x="408299" y="1467628"/>
        <a:ext cx="5347285" cy="426206"/>
      </dsp:txXfrm>
    </dsp:sp>
    <dsp:sp modelId="{BC374D8D-13F8-43B1-A6C1-D40E28D84A73}">
      <dsp:nvSpPr>
        <dsp:cNvPr id="0" name=""/>
        <dsp:cNvSpPr/>
      </dsp:nvSpPr>
      <dsp:spPr>
        <a:xfrm>
          <a:off x="0" y="2910492"/>
          <a:ext cx="7704856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982" tIns="333248" rIns="59798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Formativa: utile per 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Monitorare l’apprendimento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Aumentare l’autostima e la consapevolezza delle proprie capacità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</dsp:txBody>
      <dsp:txXfrm>
        <a:off x="0" y="2910492"/>
        <a:ext cx="7704856" cy="1411200"/>
      </dsp:txXfrm>
    </dsp:sp>
    <dsp:sp modelId="{D2550CAF-5788-492D-A493-57E0E8AF9EE6}">
      <dsp:nvSpPr>
        <dsp:cNvPr id="0" name=""/>
        <dsp:cNvSpPr/>
      </dsp:nvSpPr>
      <dsp:spPr>
        <a:xfrm>
          <a:off x="385242" y="2674332"/>
          <a:ext cx="5393399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Valutazione</a:t>
          </a:r>
          <a:endParaRPr lang="en-GB" sz="1800" kern="1200" dirty="0"/>
        </a:p>
      </dsp:txBody>
      <dsp:txXfrm>
        <a:off x="408299" y="2697389"/>
        <a:ext cx="5347285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B3DA2-2913-4DB7-81F3-D24B11B0A873}">
      <dsp:nvSpPr>
        <dsp:cNvPr id="0" name=""/>
        <dsp:cNvSpPr/>
      </dsp:nvSpPr>
      <dsp:spPr>
        <a:xfrm>
          <a:off x="2717969" y="1820780"/>
          <a:ext cx="2394595" cy="5804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smtClean="0"/>
            <a:t>Apprendimento</a:t>
          </a:r>
          <a:endParaRPr lang="en-GB" sz="1700" b="1" kern="1200" dirty="0"/>
        </a:p>
      </dsp:txBody>
      <dsp:txXfrm>
        <a:off x="3068649" y="1905787"/>
        <a:ext cx="1693235" cy="410451"/>
      </dsp:txXfrm>
    </dsp:sp>
    <dsp:sp modelId="{3FC45EA5-B3E1-4C96-A0A0-BFD483DDCDDF}">
      <dsp:nvSpPr>
        <dsp:cNvPr id="0" name=""/>
        <dsp:cNvSpPr/>
      </dsp:nvSpPr>
      <dsp:spPr>
        <a:xfrm rot="11215852">
          <a:off x="1379410" y="1623125"/>
          <a:ext cx="1390343" cy="52826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827EB-8AF0-49EC-8E69-717B93476BEF}">
      <dsp:nvSpPr>
        <dsp:cNvPr id="0" name=""/>
        <dsp:cNvSpPr/>
      </dsp:nvSpPr>
      <dsp:spPr>
        <a:xfrm>
          <a:off x="432057" y="1355097"/>
          <a:ext cx="1904866" cy="896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Comunicazione</a:t>
          </a:r>
          <a:endParaRPr lang="en-GB" sz="2000" kern="1200" dirty="0"/>
        </a:p>
      </dsp:txBody>
      <dsp:txXfrm>
        <a:off x="458316" y="1381356"/>
        <a:ext cx="1852348" cy="844031"/>
      </dsp:txXfrm>
    </dsp:sp>
    <dsp:sp modelId="{9AF01452-4EDB-44C2-A49F-850920625917}">
      <dsp:nvSpPr>
        <dsp:cNvPr id="0" name=""/>
        <dsp:cNvSpPr/>
      </dsp:nvSpPr>
      <dsp:spPr>
        <a:xfrm rot="16199963">
          <a:off x="3466410" y="1055551"/>
          <a:ext cx="897696" cy="52826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F131F-732B-4007-BF20-01C2B3B962F4}">
      <dsp:nvSpPr>
        <dsp:cNvPr id="0" name=""/>
        <dsp:cNvSpPr/>
      </dsp:nvSpPr>
      <dsp:spPr>
        <a:xfrm>
          <a:off x="2808786" y="491406"/>
          <a:ext cx="2212935" cy="758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Collaborazione</a:t>
          </a:r>
          <a:endParaRPr lang="en-GB" sz="2000" kern="1200" dirty="0"/>
        </a:p>
      </dsp:txBody>
      <dsp:txXfrm>
        <a:off x="2831012" y="513632"/>
        <a:ext cx="2168483" cy="714409"/>
      </dsp:txXfrm>
    </dsp:sp>
    <dsp:sp modelId="{3E42FA6A-13F7-430F-B1F8-A7A36F5EE771}">
      <dsp:nvSpPr>
        <dsp:cNvPr id="0" name=""/>
        <dsp:cNvSpPr/>
      </dsp:nvSpPr>
      <dsp:spPr>
        <a:xfrm rot="21116608">
          <a:off x="5023421" y="1590333"/>
          <a:ext cx="1408575" cy="52826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AD39F-1868-4076-B8CA-854F45561CB3}">
      <dsp:nvSpPr>
        <dsp:cNvPr id="0" name=""/>
        <dsp:cNvSpPr/>
      </dsp:nvSpPr>
      <dsp:spPr>
        <a:xfrm>
          <a:off x="5544598" y="1327278"/>
          <a:ext cx="1760895" cy="856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Condivisione</a:t>
          </a:r>
          <a:endParaRPr lang="en-GB" sz="2000" kern="1200" dirty="0"/>
        </a:p>
      </dsp:txBody>
      <dsp:txXfrm>
        <a:off x="5569698" y="1352378"/>
        <a:ext cx="1710695" cy="8067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E1D40C-2B41-4A89-9670-72B64A754D79}">
      <dsp:nvSpPr>
        <dsp:cNvPr id="0" name=""/>
        <dsp:cNvSpPr/>
      </dsp:nvSpPr>
      <dsp:spPr>
        <a:xfrm>
          <a:off x="3240358" y="0"/>
          <a:ext cx="2160232" cy="1112959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90000">
              <a:schemeClr val="dk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Comunità di studenti</a:t>
          </a:r>
          <a:endParaRPr lang="it-IT" sz="2400" kern="1200" dirty="0"/>
        </a:p>
      </dsp:txBody>
      <dsp:txXfrm>
        <a:off x="3556717" y="162989"/>
        <a:ext cx="1527514" cy="786981"/>
      </dsp:txXfrm>
    </dsp:sp>
    <dsp:sp modelId="{AFBE502B-599A-4217-BF4E-6E43C3FFD529}">
      <dsp:nvSpPr>
        <dsp:cNvPr id="0" name=""/>
        <dsp:cNvSpPr/>
      </dsp:nvSpPr>
      <dsp:spPr>
        <a:xfrm rot="2658374">
          <a:off x="5014678" y="1015397"/>
          <a:ext cx="336597" cy="3756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dk2">
                <a:tint val="60000"/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700" kern="1200"/>
        </a:p>
      </dsp:txBody>
      <dsp:txXfrm>
        <a:off x="5029036" y="1055255"/>
        <a:ext cx="235618" cy="225373"/>
      </dsp:txXfrm>
    </dsp:sp>
    <dsp:sp modelId="{92C640B9-E82F-4208-9D32-6FEDF030D779}">
      <dsp:nvSpPr>
        <dsp:cNvPr id="0" name=""/>
        <dsp:cNvSpPr/>
      </dsp:nvSpPr>
      <dsp:spPr>
        <a:xfrm>
          <a:off x="4680517" y="1430303"/>
          <a:ext cx="2210649" cy="1112959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90000">
              <a:schemeClr val="dk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Comunità di docenti</a:t>
          </a:r>
          <a:endParaRPr lang="it-IT" sz="2400" kern="1200" dirty="0"/>
        </a:p>
      </dsp:txBody>
      <dsp:txXfrm>
        <a:off x="5004259" y="1593292"/>
        <a:ext cx="1563165" cy="786981"/>
      </dsp:txXfrm>
    </dsp:sp>
    <dsp:sp modelId="{1E1AC4D7-0868-4AD6-A7B8-8C75F7B2E338}">
      <dsp:nvSpPr>
        <dsp:cNvPr id="0" name=""/>
        <dsp:cNvSpPr/>
      </dsp:nvSpPr>
      <dsp:spPr>
        <a:xfrm rot="10826954">
          <a:off x="4048702" y="1787101"/>
          <a:ext cx="446586" cy="3756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dk2">
                <a:tint val="60000"/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700" kern="1200"/>
        </a:p>
      </dsp:txBody>
      <dsp:txXfrm rot="10800000">
        <a:off x="4161387" y="1862668"/>
        <a:ext cx="333899" cy="225373"/>
      </dsp:txXfrm>
    </dsp:sp>
    <dsp:sp modelId="{657D2178-3BC2-4B78-9497-09373AD0484E}">
      <dsp:nvSpPr>
        <dsp:cNvPr id="0" name=""/>
        <dsp:cNvSpPr/>
      </dsp:nvSpPr>
      <dsp:spPr>
        <a:xfrm>
          <a:off x="1872212" y="1407325"/>
          <a:ext cx="1965942" cy="1112959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90000">
              <a:schemeClr val="dk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Comunità di tutor</a:t>
          </a:r>
          <a:endParaRPr lang="it-IT" sz="2400" kern="1200" dirty="0"/>
        </a:p>
      </dsp:txBody>
      <dsp:txXfrm>
        <a:off x="2160118" y="1570314"/>
        <a:ext cx="1390130" cy="786981"/>
      </dsp:txXfrm>
    </dsp:sp>
    <dsp:sp modelId="{8E8B11D4-0F8F-49A7-8003-08F98DD34522}">
      <dsp:nvSpPr>
        <dsp:cNvPr id="0" name=""/>
        <dsp:cNvSpPr/>
      </dsp:nvSpPr>
      <dsp:spPr>
        <a:xfrm rot="18969360">
          <a:off x="3251784" y="989844"/>
          <a:ext cx="334778" cy="3756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dk2">
                <a:tint val="60000"/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700" kern="1200"/>
        </a:p>
      </dsp:txBody>
      <dsp:txXfrm>
        <a:off x="3265783" y="1099754"/>
        <a:ext cx="234345" cy="2253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5E34E-5018-43BE-8540-C22E970DE0F3}">
      <dsp:nvSpPr>
        <dsp:cNvPr id="0" name=""/>
        <dsp:cNvSpPr/>
      </dsp:nvSpPr>
      <dsp:spPr>
        <a:xfrm>
          <a:off x="31" y="24612"/>
          <a:ext cx="3007236" cy="92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Sincrono</a:t>
          </a:r>
          <a:endParaRPr lang="en-GB" sz="3200" kern="1200" dirty="0"/>
        </a:p>
      </dsp:txBody>
      <dsp:txXfrm>
        <a:off x="31" y="24612"/>
        <a:ext cx="3007236" cy="921600"/>
      </dsp:txXfrm>
    </dsp:sp>
    <dsp:sp modelId="{6225BD1E-1145-407C-B8B2-F3F244012339}">
      <dsp:nvSpPr>
        <dsp:cNvPr id="0" name=""/>
        <dsp:cNvSpPr/>
      </dsp:nvSpPr>
      <dsp:spPr>
        <a:xfrm>
          <a:off x="31" y="946212"/>
          <a:ext cx="3007236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Chat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Web-conference (condivisione di voce, chat, schermo)</a:t>
          </a:r>
          <a:endParaRPr lang="en-GB" sz="2000" kern="1200" dirty="0"/>
        </a:p>
      </dsp:txBody>
      <dsp:txXfrm>
        <a:off x="31" y="946212"/>
        <a:ext cx="3007236" cy="1405440"/>
      </dsp:txXfrm>
    </dsp:sp>
    <dsp:sp modelId="{D029BDBD-F25E-4911-9C98-E6D4C12DDE8F}">
      <dsp:nvSpPr>
        <dsp:cNvPr id="0" name=""/>
        <dsp:cNvSpPr/>
      </dsp:nvSpPr>
      <dsp:spPr>
        <a:xfrm>
          <a:off x="3428281" y="24612"/>
          <a:ext cx="3007236" cy="92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Asincrono</a:t>
          </a:r>
          <a:endParaRPr lang="en-GB" sz="3200" kern="1200" dirty="0"/>
        </a:p>
      </dsp:txBody>
      <dsp:txXfrm>
        <a:off x="3428281" y="24612"/>
        <a:ext cx="3007236" cy="921600"/>
      </dsp:txXfrm>
    </dsp:sp>
    <dsp:sp modelId="{BEA7E6E8-370C-4B2C-9058-567E5E5FE70C}">
      <dsp:nvSpPr>
        <dsp:cNvPr id="0" name=""/>
        <dsp:cNvSpPr/>
      </dsp:nvSpPr>
      <dsp:spPr>
        <a:xfrm>
          <a:off x="3428281" y="946212"/>
          <a:ext cx="3007236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Forum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Messaggistica</a:t>
          </a:r>
          <a:endParaRPr lang="en-GB" sz="2000" kern="1200" dirty="0"/>
        </a:p>
      </dsp:txBody>
      <dsp:txXfrm>
        <a:off x="3428281" y="946212"/>
        <a:ext cx="3007236" cy="14054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D2901-525F-4CEB-9432-081A9DF7B869}">
      <dsp:nvSpPr>
        <dsp:cNvPr id="0" name=""/>
        <dsp:cNvSpPr/>
      </dsp:nvSpPr>
      <dsp:spPr>
        <a:xfrm>
          <a:off x="1782980" y="208136"/>
          <a:ext cx="1197305" cy="507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Tutor</a:t>
          </a:r>
          <a:endParaRPr lang="en-GB" sz="2400" kern="1200" dirty="0"/>
        </a:p>
      </dsp:txBody>
      <dsp:txXfrm>
        <a:off x="1797849" y="223005"/>
        <a:ext cx="1167567" cy="477921"/>
      </dsp:txXfrm>
    </dsp:sp>
    <dsp:sp modelId="{C19663C5-BC71-4A96-B7B1-835566E47023}">
      <dsp:nvSpPr>
        <dsp:cNvPr id="0" name=""/>
        <dsp:cNvSpPr/>
      </dsp:nvSpPr>
      <dsp:spPr>
        <a:xfrm rot="2427351">
          <a:off x="2663980" y="881122"/>
          <a:ext cx="626739" cy="17768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2717284" y="916658"/>
        <a:ext cx="520131" cy="106608"/>
      </dsp:txXfrm>
    </dsp:sp>
    <dsp:sp modelId="{2559788A-821F-43C8-9962-4C7EE5929E4A}">
      <dsp:nvSpPr>
        <dsp:cNvPr id="0" name=""/>
        <dsp:cNvSpPr/>
      </dsp:nvSpPr>
      <dsp:spPr>
        <a:xfrm>
          <a:off x="2794892" y="1224130"/>
          <a:ext cx="1576964" cy="525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Studente</a:t>
          </a:r>
          <a:endParaRPr lang="en-GB" sz="2400" kern="1200" dirty="0"/>
        </a:p>
      </dsp:txBody>
      <dsp:txXfrm>
        <a:off x="2810276" y="1239514"/>
        <a:ext cx="1546196" cy="494472"/>
      </dsp:txXfrm>
    </dsp:sp>
    <dsp:sp modelId="{DC83982C-2CD0-4FA0-B60A-82CA66407415}">
      <dsp:nvSpPr>
        <dsp:cNvPr id="0" name=""/>
        <dsp:cNvSpPr/>
      </dsp:nvSpPr>
      <dsp:spPr>
        <a:xfrm rot="10795853">
          <a:off x="2020606" y="1399417"/>
          <a:ext cx="626739" cy="17768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 rot="10800000">
        <a:off x="2073910" y="1434953"/>
        <a:ext cx="520131" cy="106608"/>
      </dsp:txXfrm>
    </dsp:sp>
    <dsp:sp modelId="{5C7B6AC1-3A5D-4FC3-A3F2-6513A26F04E1}">
      <dsp:nvSpPr>
        <dsp:cNvPr id="0" name=""/>
        <dsp:cNvSpPr/>
      </dsp:nvSpPr>
      <dsp:spPr>
        <a:xfrm>
          <a:off x="418634" y="1224141"/>
          <a:ext cx="1454425" cy="5310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Docente</a:t>
          </a:r>
          <a:endParaRPr lang="en-GB" sz="2400" kern="1200" dirty="0"/>
        </a:p>
      </dsp:txBody>
      <dsp:txXfrm>
        <a:off x="434189" y="1239696"/>
        <a:ext cx="1423315" cy="499988"/>
      </dsp:txXfrm>
    </dsp:sp>
    <dsp:sp modelId="{683EDB64-77B0-4FA9-89C5-1949075218E6}">
      <dsp:nvSpPr>
        <dsp:cNvPr id="0" name=""/>
        <dsp:cNvSpPr/>
      </dsp:nvSpPr>
      <dsp:spPr>
        <a:xfrm rot="19215111">
          <a:off x="1457416" y="881128"/>
          <a:ext cx="626739" cy="17768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1510720" y="916664"/>
        <a:ext cx="520131" cy="1066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3EFD1-FD72-46AE-8677-8A0CCF4DDA04}">
      <dsp:nvSpPr>
        <dsp:cNvPr id="0" name=""/>
        <dsp:cNvSpPr/>
      </dsp:nvSpPr>
      <dsp:spPr>
        <a:xfrm>
          <a:off x="2001867" y="2563724"/>
          <a:ext cx="4565237" cy="2195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Forte azione di prevenzione contro la dispersione scolastica</a:t>
          </a:r>
          <a:endParaRPr lang="it-IT" sz="2800" kern="1200" dirty="0"/>
        </a:p>
      </dsp:txBody>
      <dsp:txXfrm>
        <a:off x="2670430" y="2885206"/>
        <a:ext cx="3228111" cy="1552253"/>
      </dsp:txXfrm>
    </dsp:sp>
    <dsp:sp modelId="{FB6CA1AC-D89E-4049-B8C8-3C0300C38B5F}">
      <dsp:nvSpPr>
        <dsp:cNvPr id="0" name=""/>
        <dsp:cNvSpPr/>
      </dsp:nvSpPr>
      <dsp:spPr>
        <a:xfrm rot="12194213">
          <a:off x="1212785" y="2161735"/>
          <a:ext cx="1596437" cy="61771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71DCB9-87EA-4FEE-AB86-423869DCEEFF}">
      <dsp:nvSpPr>
        <dsp:cNvPr id="0" name=""/>
        <dsp:cNvSpPr/>
      </dsp:nvSpPr>
      <dsp:spPr>
        <a:xfrm>
          <a:off x="0" y="1440153"/>
          <a:ext cx="2059059" cy="16472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100" kern="1200" dirty="0" smtClean="0"/>
            <a:t>Tutor</a:t>
          </a:r>
          <a:endParaRPr lang="it-IT" sz="4100" kern="1200" dirty="0"/>
        </a:p>
      </dsp:txBody>
      <dsp:txXfrm>
        <a:off x="48246" y="1488399"/>
        <a:ext cx="1962567" cy="1550755"/>
      </dsp:txXfrm>
    </dsp:sp>
    <dsp:sp modelId="{9F4D2200-7696-4374-BAEC-5ED43F60AC71}">
      <dsp:nvSpPr>
        <dsp:cNvPr id="0" name=""/>
        <dsp:cNvSpPr/>
      </dsp:nvSpPr>
      <dsp:spPr>
        <a:xfrm rot="14982381">
          <a:off x="2707320" y="1382963"/>
          <a:ext cx="1697737" cy="61771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6910AD-DDE5-4926-9E74-E03A0E4CC754}">
      <dsp:nvSpPr>
        <dsp:cNvPr id="0" name=""/>
        <dsp:cNvSpPr/>
      </dsp:nvSpPr>
      <dsp:spPr>
        <a:xfrm>
          <a:off x="2232245" y="72021"/>
          <a:ext cx="2059059" cy="16472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100" kern="1200" dirty="0" smtClean="0"/>
            <a:t>Docenti</a:t>
          </a:r>
          <a:endParaRPr lang="it-IT" sz="4100" kern="1200" dirty="0"/>
        </a:p>
      </dsp:txBody>
      <dsp:txXfrm>
        <a:off x="2280491" y="120267"/>
        <a:ext cx="1962567" cy="1550755"/>
      </dsp:txXfrm>
    </dsp:sp>
    <dsp:sp modelId="{5D1DAAE5-CBD8-4D38-894D-23F0EF5777A4}">
      <dsp:nvSpPr>
        <dsp:cNvPr id="0" name=""/>
        <dsp:cNvSpPr/>
      </dsp:nvSpPr>
      <dsp:spPr>
        <a:xfrm rot="18698574">
          <a:off x="5191617" y="1670082"/>
          <a:ext cx="1785875" cy="61771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714844-2CC7-4C1B-A340-3B539533AA27}">
      <dsp:nvSpPr>
        <dsp:cNvPr id="0" name=""/>
        <dsp:cNvSpPr/>
      </dsp:nvSpPr>
      <dsp:spPr>
        <a:xfrm>
          <a:off x="4630340" y="416221"/>
          <a:ext cx="3614575" cy="16472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100" kern="1200" dirty="0" smtClean="0"/>
            <a:t>Formatori dell’Università</a:t>
          </a:r>
          <a:endParaRPr lang="it-IT" sz="4100" kern="1200" dirty="0"/>
        </a:p>
      </dsp:txBody>
      <dsp:txXfrm>
        <a:off x="4678586" y="464467"/>
        <a:ext cx="3518083" cy="1550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52824AD-A472-4179-A57B-89F025FAC1F2}" type="datetimeFigureOut">
              <a:rPr lang="en-US"/>
              <a:pPr>
                <a:defRPr/>
              </a:pPr>
              <a:t>1/25/2016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en-US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72532D5-77CD-4115-9DBE-BBC2982CF88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84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80975" y="122238"/>
            <a:ext cx="8778875" cy="6492875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>
            <a:off x="1484313" y="3733800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086" y="5608440"/>
            <a:ext cx="1839913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984" y="5210176"/>
            <a:ext cx="1042988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15" y="5330186"/>
            <a:ext cx="20478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magin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078" y="4653135"/>
            <a:ext cx="1079605" cy="880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112000"/>
              </a:lnSpc>
              <a:defRPr sz="6000" b="1" cap="all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200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9A1711-3C05-4571-968A-D1E7F8FC497A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93" y="5649179"/>
            <a:ext cx="1635610" cy="850317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40" y="4702901"/>
            <a:ext cx="1397116" cy="78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19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75906-4D71-47D7-AF2C-09DEE58C56FB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5420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423D-5EB1-4FC7-A2FB-A257F46B65E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3938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685633"/>
            <a:ext cx="7407275" cy="1355725"/>
          </a:xfrm>
        </p:spPr>
        <p:txBody>
          <a:bodyPr anchor="t"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E833-D707-4C0C-9EC0-905CBF8DBB88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01142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1485900" y="4021138"/>
            <a:ext cx="6172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112000"/>
              </a:lnSpc>
              <a:defRPr sz="6000" b="0" cap="all" baseline="0"/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36D7A-5267-4655-A39A-3FC13238D36D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0908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9BE86-F236-4560-BA10-C0FF95F53A51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72258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493A-AF4E-43EC-ABE4-BE86EC453DCA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12237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DB6AE-FE3C-44DD-AA8D-837D3F62A8A4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8425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03B06-2418-48BA-93E1-7610EF24881B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3755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542CD-978A-4E5A-948B-CBC19AD334D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54491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rtlCol="0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73AA5-45B1-44FE-8D7E-3B991EF45F64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17064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563" y="182563"/>
            <a:ext cx="8778875" cy="6492875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57250" y="609600"/>
            <a:ext cx="74072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57250" y="2057400"/>
            <a:ext cx="74041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50" y="6224588"/>
            <a:ext cx="1746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2275" y="6224588"/>
            <a:ext cx="3538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700" y="6224588"/>
            <a:ext cx="1279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3022DF3-8B95-4653-89A4-603621E6653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45" r:id="rId2"/>
    <p:sldLayoutId id="214748405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xStyles>
    <p:titleStyle>
      <a:lvl1pPr algn="l" defTabSz="685800" rtl="0" eaLnBrk="0" fontAlgn="base" hangingPunct="0">
        <a:lnSpc>
          <a:spcPct val="112000"/>
        </a:lnSpc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EasyReading" panose="02000506040000020003" pitchFamily="2" charset="0"/>
          <a:ea typeface="+mj-ea"/>
          <a:cs typeface="+mj-cs"/>
        </a:defRPr>
      </a:lvl1pPr>
      <a:lvl2pPr algn="l" defTabSz="685800" rtl="0" eaLnBrk="0" fontAlgn="base" hangingPunct="0">
        <a:lnSpc>
          <a:spcPct val="112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EasyReading" panose="02000506040000020003" pitchFamily="2" charset="0"/>
        </a:defRPr>
      </a:lvl2pPr>
      <a:lvl3pPr algn="l" defTabSz="685800" rtl="0" eaLnBrk="0" fontAlgn="base" hangingPunct="0">
        <a:lnSpc>
          <a:spcPct val="112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EasyReading" panose="02000506040000020003" pitchFamily="2" charset="0"/>
        </a:defRPr>
      </a:lvl3pPr>
      <a:lvl4pPr algn="l" defTabSz="685800" rtl="0" eaLnBrk="0" fontAlgn="base" hangingPunct="0">
        <a:lnSpc>
          <a:spcPct val="112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EasyReading" panose="02000506040000020003" pitchFamily="2" charset="0"/>
        </a:defRPr>
      </a:lvl4pPr>
      <a:lvl5pPr algn="l" defTabSz="685800" rtl="0" eaLnBrk="0" fontAlgn="base" hangingPunct="0">
        <a:lnSpc>
          <a:spcPct val="112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EasyReading" panose="02000506040000020003" pitchFamily="2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9pPr>
    </p:titleStyle>
    <p:bodyStyle>
      <a:lvl1pPr marL="171450" indent="-136525" algn="l" defTabSz="685800" rtl="0" eaLnBrk="0" fontAlgn="base" hangingPunct="0">
        <a:lnSpc>
          <a:spcPct val="112000"/>
        </a:lnSpc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2000" kern="1200">
          <a:solidFill>
            <a:schemeClr val="accent1"/>
          </a:solidFill>
          <a:latin typeface="EasyReading" panose="02000506040000020003" pitchFamily="2" charset="0"/>
          <a:ea typeface="+mn-ea"/>
          <a:cs typeface="+mn-cs"/>
        </a:defRPr>
      </a:lvl1pPr>
      <a:lvl2pPr marL="342900" indent="-136525" algn="l" defTabSz="685800" rtl="0" eaLnBrk="0" fontAlgn="base" hangingPunct="0">
        <a:lnSpc>
          <a:spcPct val="112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ern="1200">
          <a:solidFill>
            <a:schemeClr val="accent1"/>
          </a:solidFill>
          <a:latin typeface="EasyReading" panose="02000506040000020003" pitchFamily="2" charset="0"/>
          <a:ea typeface="+mn-ea"/>
          <a:cs typeface="+mn-cs"/>
        </a:defRPr>
      </a:lvl2pPr>
      <a:lvl3pPr marL="547688" indent="-136525" algn="l" defTabSz="685800" rtl="0" eaLnBrk="0" fontAlgn="base" hangingPunct="0">
        <a:lnSpc>
          <a:spcPct val="112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EasyReading" panose="02000506040000020003" pitchFamily="2" charset="0"/>
          <a:ea typeface="+mn-ea"/>
          <a:cs typeface="+mn-cs"/>
        </a:defRPr>
      </a:lvl3pPr>
      <a:lvl4pPr marL="754063" indent="-136525" algn="l" defTabSz="685800" rtl="0" eaLnBrk="0" fontAlgn="base" hangingPunct="0">
        <a:lnSpc>
          <a:spcPct val="112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EasyReading" panose="02000506040000020003" pitchFamily="2" charset="0"/>
          <a:ea typeface="+mn-ea"/>
          <a:cs typeface="+mn-cs"/>
        </a:defRPr>
      </a:lvl4pPr>
      <a:lvl5pPr marL="919163" indent="-136525" algn="l" defTabSz="685800" rtl="0" eaLnBrk="0" fontAlgn="base" hangingPunct="0">
        <a:lnSpc>
          <a:spcPct val="112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EasyReading" panose="02000506040000020003" pitchFamily="2" charset="0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404664"/>
            <a:ext cx="8496944" cy="3168352"/>
          </a:xfrm>
        </p:spPr>
        <p:txBody>
          <a:bodyPr rtlCol="0" anchor="ctr">
            <a:normAutofit fontScale="90000"/>
          </a:bodyPr>
          <a:lstStyle/>
          <a:p>
            <a:pPr eaLnBrk="1" hangingPunct="1">
              <a:defRPr/>
            </a:pPr>
            <a:r>
              <a:rPr lang="it-IT" altLang="en-US" sz="2700" dirty="0" smtClean="0">
                <a:solidFill>
                  <a:schemeClr val="accent1">
                    <a:lumMod val="75000"/>
                  </a:schemeClr>
                </a:solidFill>
              </a:rPr>
              <a:t>Nuove metodologie e </a:t>
            </a:r>
            <a:br>
              <a:rPr lang="it-IT" altLang="en-US" sz="27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en-US" sz="2700" dirty="0" smtClean="0">
                <a:solidFill>
                  <a:schemeClr val="accent1">
                    <a:lumMod val="75000"/>
                  </a:schemeClr>
                </a:solidFill>
              </a:rPr>
              <a:t>nuove tecnologie digitali </a:t>
            </a:r>
            <a:br>
              <a:rPr lang="it-IT" altLang="en-US" sz="27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en-US" sz="2700" dirty="0" smtClean="0">
                <a:solidFill>
                  <a:schemeClr val="accent1">
                    <a:lumMod val="75000"/>
                  </a:schemeClr>
                </a:solidFill>
              </a:rPr>
              <a:t>Nella didattica </a:t>
            </a:r>
            <a:r>
              <a:rPr lang="it-IT" altLang="en-US" sz="2700" dirty="0" smtClean="0">
                <a:solidFill>
                  <a:schemeClr val="accent1">
                    <a:lumMod val="75000"/>
                  </a:schemeClr>
                </a:solidFill>
              </a:rPr>
              <a:t>del LATINO</a:t>
            </a:r>
            <a:r>
              <a:rPr lang="it-IT" alt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alt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en-US" sz="27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altLang="en-US" sz="27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en-US" sz="3100" dirty="0" smtClean="0">
                <a:solidFill>
                  <a:schemeClr val="accent1">
                    <a:lumMod val="75000"/>
                  </a:schemeClr>
                </a:solidFill>
              </a:rPr>
              <a:t>sinergia tra i Progetti </a:t>
            </a:r>
            <a:br>
              <a:rPr lang="it-IT" altLang="en-US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en-US" sz="3100" dirty="0" smtClean="0">
                <a:solidFill>
                  <a:schemeClr val="accent1">
                    <a:lumMod val="75000"/>
                  </a:schemeClr>
                </a:solidFill>
              </a:rPr>
              <a:t>Scuola dei Compiti</a:t>
            </a:r>
            <a:br>
              <a:rPr lang="it-IT" altLang="en-US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en-US" sz="3100" dirty="0" smtClean="0">
                <a:solidFill>
                  <a:schemeClr val="accent1">
                    <a:lumMod val="75000"/>
                  </a:schemeClr>
                </a:solidFill>
              </a:rPr>
              <a:t>  Lagrange e Cicerone al Computer</a:t>
            </a:r>
            <a:endParaRPr lang="it-IT" altLang="en-US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79512" y="3789040"/>
            <a:ext cx="8784976" cy="754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2000"/>
              </a:lnSpc>
              <a:spcAft>
                <a:spcPts val="600"/>
              </a:spcAft>
              <a:defRPr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Prof. Andrea Balbo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/>
            </a:r>
            <a:b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</a:b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prof. </a:t>
            </a:r>
            <a:r>
              <a:rPr lang="it-IT" sz="20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s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sa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Marcella Guglielmo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dott.ssa Beatrice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Kircos</a:t>
            </a:r>
            <a:endParaRPr lang="it-IT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9532" y="1688381"/>
            <a:ext cx="8496944" cy="4038600"/>
          </a:xfrm>
        </p:spPr>
        <p:txBody>
          <a:bodyPr/>
          <a:lstStyle/>
          <a:p>
            <a:pPr marL="34925" indent="0">
              <a:buNone/>
            </a:pPr>
            <a:r>
              <a:rPr lang="it-IT" dirty="0" smtClean="0"/>
              <a:t>I </a:t>
            </a:r>
            <a:r>
              <a:rPr lang="it-IT" b="1" dirty="0" smtClean="0"/>
              <a:t>docenti </a:t>
            </a:r>
            <a:r>
              <a:rPr lang="it-IT" dirty="0" smtClean="0"/>
              <a:t>sono invitati ad aggiornare periodicamente il tutor mediante circa l’argomento affrontato dalla classe nel periodo corrente, anche raccogliendo le informazioni dai colleghi delle altre classi, in modo che i tutor siano informati sul materiale da preparare per i corsi di recupero. Per questo possono utilizzare il </a:t>
            </a:r>
            <a:r>
              <a:rPr lang="it-IT" b="1" dirty="0" smtClean="0"/>
              <a:t>forum</a:t>
            </a:r>
            <a:r>
              <a:rPr lang="it-IT" dirty="0" smtClean="0"/>
              <a:t> «invisibile» </a:t>
            </a:r>
            <a:r>
              <a:rPr lang="it-IT" dirty="0" smtClean="0"/>
              <a:t>che verrà attivato nella </a:t>
            </a:r>
            <a:r>
              <a:rPr lang="it-IT" dirty="0" smtClean="0"/>
              <a:t>sezione dedicata al materiale di Scuola dei Compiti. </a:t>
            </a:r>
          </a:p>
          <a:p>
            <a:pPr marL="34925" indent="0">
              <a:buNone/>
            </a:pPr>
            <a:r>
              <a:rPr lang="it-IT" dirty="0" smtClean="0"/>
              <a:t>Lo stesso forum può essere utilizzato dai docenti per inviare al tutor suggerimenti e materiale da trarre spunto per la preparazione delle lezioni. 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51520" y="332656"/>
            <a:ext cx="8604956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accent1"/>
                </a:solidFill>
                <a:latin typeface="EasyReading" panose="02000506040000020003" pitchFamily="2" charset="0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EasyReading" panose="02000506040000020003" pitchFamily="2" charset="0"/>
              </a:defRPr>
            </a:lvl2pPr>
            <a:lvl3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EasyReading" panose="02000506040000020003" pitchFamily="2" charset="0"/>
              </a:defRPr>
            </a:lvl3pPr>
            <a:lvl4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EasyReading" panose="02000506040000020003" pitchFamily="2" charset="0"/>
              </a:defRPr>
            </a:lvl4pPr>
            <a:lvl5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EasyReading" panose="02000506040000020003" pitchFamily="2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Corbel" panose="020B050302020402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Corbel" panose="020B050302020402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Corbel" panose="020B050302020402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Corbel" panose="020B0503020204020204" pitchFamily="34" charset="0"/>
              </a:defRPr>
            </a:lvl9pPr>
          </a:lstStyle>
          <a:p>
            <a:pPr algn="ctr"/>
            <a:r>
              <a:rPr lang="it-IT" sz="3200" smtClean="0"/>
              <a:t>Sinergia tra i progetti Lagrange e Cicerone al computer e Scuola dei Compiti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220561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9532" y="1688381"/>
            <a:ext cx="8496944" cy="4038600"/>
          </a:xfrm>
        </p:spPr>
        <p:txBody>
          <a:bodyPr/>
          <a:lstStyle/>
          <a:p>
            <a:pPr marL="34925" indent="0">
              <a:buNone/>
            </a:pPr>
            <a:r>
              <a:rPr lang="it-IT" sz="2400" dirty="0" smtClean="0"/>
              <a:t>I </a:t>
            </a:r>
            <a:r>
              <a:rPr lang="it-IT" sz="2400" b="1" dirty="0" smtClean="0"/>
              <a:t>referenti</a:t>
            </a:r>
            <a:r>
              <a:rPr lang="it-IT" sz="2400" dirty="0" smtClean="0"/>
              <a:t> del Progetto Scuola dei Compiti sono invitati a conoscere i tutor che lavorano nella scuola e </a:t>
            </a:r>
            <a:r>
              <a:rPr lang="it-IT" sz="2400" b="1" dirty="0" smtClean="0"/>
              <a:t>favorire la loro collaborazione con i docenti </a:t>
            </a:r>
            <a:r>
              <a:rPr lang="it-IT" sz="2400" dirty="0" smtClean="0"/>
              <a:t>delle classi. </a:t>
            </a:r>
          </a:p>
          <a:p>
            <a:pPr marL="34925" indent="0">
              <a:buNone/>
            </a:pPr>
            <a:endParaRPr lang="it-IT" sz="2400" dirty="0" smtClean="0"/>
          </a:p>
          <a:p>
            <a:pPr marL="34925" indent="0">
              <a:buNone/>
            </a:pPr>
            <a:r>
              <a:rPr lang="it-IT" sz="2400" dirty="0" smtClean="0"/>
              <a:t>Rafforzando la collaborazione tra docenti e tutor gli interventi di recupero possono acquisire maggiore significatività ed efficacia, gli studenti avvertiranno una </a:t>
            </a:r>
            <a:r>
              <a:rPr lang="it-IT" sz="2400" b="1" dirty="0" smtClean="0"/>
              <a:t>continuità metodologica </a:t>
            </a:r>
            <a:r>
              <a:rPr lang="it-IT" sz="2400" dirty="0" smtClean="0"/>
              <a:t>e potranno rafforzare più facilmente le competenze digitali e disciplinari</a:t>
            </a:r>
            <a:r>
              <a:rPr lang="it-IT" sz="1600" dirty="0"/>
              <a:t>.</a:t>
            </a:r>
            <a:endParaRPr lang="it-IT" sz="2400" dirty="0" smtClean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04956" cy="1355725"/>
          </a:xfrm>
        </p:spPr>
        <p:txBody>
          <a:bodyPr/>
          <a:lstStyle/>
          <a:p>
            <a:pPr algn="ctr"/>
            <a:r>
              <a:rPr lang="it-IT" sz="3200" dirty="0" smtClean="0"/>
              <a:t>Sinergia tra i progetti Lagrange e Cicerone al computer e Scuola dei Compiti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61079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1187624" y="1412776"/>
            <a:ext cx="7128792" cy="3456384"/>
          </a:xfrm>
          <a:prstGeom prst="ellipse">
            <a:avLst/>
          </a:prstGeom>
          <a:noFill/>
          <a:ln w="5715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/>
          <p:cNvSpPr/>
          <p:nvPr/>
        </p:nvSpPr>
        <p:spPr>
          <a:xfrm rot="5400000">
            <a:off x="4314252" y="4488548"/>
            <a:ext cx="5875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2899953238"/>
              </p:ext>
            </p:extLst>
          </p:nvPr>
        </p:nvGraphicFramePr>
        <p:xfrm>
          <a:off x="467544" y="908720"/>
          <a:ext cx="824491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719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548680"/>
            <a:ext cx="6624736" cy="943885"/>
          </a:xfrm>
          <a:ln w="28575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/>
            <a:r>
              <a:rPr lang="it-IT" altLang="en-US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Piattaforma di e-learning</a:t>
            </a: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107767688"/>
              </p:ext>
            </p:extLst>
          </p:nvPr>
        </p:nvGraphicFramePr>
        <p:xfrm>
          <a:off x="611560" y="1844824"/>
          <a:ext cx="770485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4000837135"/>
              </p:ext>
            </p:extLst>
          </p:nvPr>
        </p:nvGraphicFramePr>
        <p:xfrm>
          <a:off x="791580" y="188640"/>
          <a:ext cx="7632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2852936"/>
            <a:ext cx="5283421" cy="729934"/>
          </a:xfrm>
          <a:ln w="28575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/>
            <a:r>
              <a:rPr lang="it-IT" altLang="en-US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Comunità</a:t>
            </a:r>
            <a:endParaRPr lang="it-IT" alt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804515778"/>
              </p:ext>
            </p:extLst>
          </p:nvPr>
        </p:nvGraphicFramePr>
        <p:xfrm>
          <a:off x="323528" y="3942910"/>
          <a:ext cx="8568952" cy="2564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9929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836712"/>
            <a:ext cx="5283421" cy="792088"/>
          </a:xfrm>
          <a:ln w="28575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/>
            <a:r>
              <a:rPr lang="it-IT" altLang="en-US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Tutoring</a:t>
            </a:r>
            <a:endParaRPr lang="it-IT" alt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899778035"/>
              </p:ext>
            </p:extLst>
          </p:nvPr>
        </p:nvGraphicFramePr>
        <p:xfrm>
          <a:off x="1331639" y="1988840"/>
          <a:ext cx="6435549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369254085"/>
              </p:ext>
            </p:extLst>
          </p:nvPr>
        </p:nvGraphicFramePr>
        <p:xfrm>
          <a:off x="2137145" y="4509120"/>
          <a:ext cx="4824536" cy="195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1858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67"/>
          <a:stretch/>
        </p:blipFill>
        <p:spPr>
          <a:xfrm>
            <a:off x="393198" y="2687781"/>
            <a:ext cx="4894594" cy="34217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9532" y="332656"/>
            <a:ext cx="8784468" cy="1355725"/>
          </a:xfrm>
        </p:spPr>
        <p:txBody>
          <a:bodyPr/>
          <a:lstStyle/>
          <a:p>
            <a:pPr algn="ctr"/>
            <a:r>
              <a:rPr lang="it-IT" sz="3200" dirty="0" smtClean="0"/>
              <a:t>I corsi dei tutor di Scuola dei Compiti</a:t>
            </a:r>
            <a:endParaRPr lang="en-GB" sz="3200" dirty="0"/>
          </a:p>
        </p:txBody>
      </p:sp>
      <p:sp>
        <p:nvSpPr>
          <p:cNvPr id="5" name="Ovale 4"/>
          <p:cNvSpPr/>
          <p:nvPr/>
        </p:nvSpPr>
        <p:spPr>
          <a:xfrm>
            <a:off x="309348" y="4199750"/>
            <a:ext cx="3614579" cy="81342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309349" y="1162103"/>
            <a:ext cx="4118635" cy="2038247"/>
          </a:xfrm>
        </p:spPr>
        <p:txBody>
          <a:bodyPr/>
          <a:lstStyle/>
          <a:p>
            <a:pPr marL="34925" indent="0">
              <a:buNone/>
            </a:pPr>
            <a:r>
              <a:rPr lang="it-IT" dirty="0" smtClean="0"/>
              <a:t>Ogni </a:t>
            </a:r>
            <a:r>
              <a:rPr lang="it-IT" b="1" dirty="0" smtClean="0"/>
              <a:t>tutor </a:t>
            </a:r>
            <a:r>
              <a:rPr lang="it-IT" dirty="0" smtClean="0"/>
              <a:t>ha a disposizione un corso in piattaforma su cui lavorare con gli studenti che partecipano ai corsi di matematica sperimentale</a:t>
            </a:r>
          </a:p>
          <a:p>
            <a:pPr marL="34925" indent="0">
              <a:buNone/>
            </a:pPr>
            <a:endParaRPr lang="it-IT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/>
          <a:srcRect l="25649" t="33267" r="27310" b="11609"/>
          <a:stretch/>
        </p:blipFill>
        <p:spPr>
          <a:xfrm>
            <a:off x="4427984" y="1179466"/>
            <a:ext cx="4062883" cy="343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8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769" y="394852"/>
            <a:ext cx="8784468" cy="1355725"/>
          </a:xfrm>
        </p:spPr>
        <p:txBody>
          <a:bodyPr/>
          <a:lstStyle/>
          <a:p>
            <a:pPr algn="ctr"/>
            <a:r>
              <a:rPr lang="it-IT" sz="3600" dirty="0"/>
              <a:t>Lagrange e Cicerone al computer</a:t>
            </a:r>
            <a:endParaRPr lang="en-GB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9532" y="1688381"/>
            <a:ext cx="8496944" cy="4038600"/>
          </a:xfrm>
        </p:spPr>
        <p:txBody>
          <a:bodyPr/>
          <a:lstStyle/>
          <a:p>
            <a:pPr marL="34925" indent="0">
              <a:buNone/>
            </a:pPr>
            <a:r>
              <a:rPr lang="it-IT" dirty="0" smtClean="0"/>
              <a:t>Ogni </a:t>
            </a:r>
            <a:r>
              <a:rPr lang="it-IT" b="1" dirty="0" smtClean="0"/>
              <a:t>docente</a:t>
            </a:r>
            <a:r>
              <a:rPr lang="it-IT" dirty="0" smtClean="0"/>
              <a:t> del Progetto </a:t>
            </a:r>
            <a:r>
              <a:rPr lang="it-IT" i="1" dirty="0" smtClean="0"/>
              <a:t>Lagrange e Cicerone al computer </a:t>
            </a:r>
            <a:r>
              <a:rPr lang="it-IT" dirty="0" smtClean="0"/>
              <a:t>ha a disposizione un corso sulla piattaforma del Progetto </a:t>
            </a:r>
            <a:r>
              <a:rPr lang="it-IT" i="1" dirty="0" smtClean="0"/>
              <a:t>Scuola dei Compiti</a:t>
            </a:r>
            <a:r>
              <a:rPr lang="it-IT" dirty="0" smtClean="0"/>
              <a:t>, su cui lavorare con almeno una sua classe.</a:t>
            </a:r>
          </a:p>
          <a:p>
            <a:pPr marL="34925" indent="0">
              <a:buNone/>
            </a:pPr>
            <a:endParaRPr lang="it-IT" dirty="0" smtClean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67"/>
          <a:stretch/>
        </p:blipFill>
        <p:spPr>
          <a:xfrm>
            <a:off x="1665784" y="2852936"/>
            <a:ext cx="4894594" cy="34217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Ovale 7"/>
          <p:cNvSpPr/>
          <p:nvPr/>
        </p:nvSpPr>
        <p:spPr>
          <a:xfrm>
            <a:off x="1691680" y="4149080"/>
            <a:ext cx="3816424" cy="129614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39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1355725"/>
          </a:xfrm>
        </p:spPr>
        <p:txBody>
          <a:bodyPr/>
          <a:lstStyle/>
          <a:p>
            <a:pPr algn="ctr"/>
            <a:r>
              <a:rPr lang="it-IT" sz="3600" dirty="0" smtClean="0"/>
              <a:t>Cross-</a:t>
            </a:r>
            <a:r>
              <a:rPr lang="it-IT" sz="3600" dirty="0" err="1" smtClean="0"/>
              <a:t>coursing</a:t>
            </a:r>
            <a:r>
              <a:rPr lang="it-IT" sz="3600" dirty="0" smtClean="0"/>
              <a:t> dei docenti</a:t>
            </a:r>
            <a:endParaRPr lang="en-GB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9532" y="1688381"/>
            <a:ext cx="8496944" cy="4038600"/>
          </a:xfrm>
        </p:spPr>
        <p:txBody>
          <a:bodyPr/>
          <a:lstStyle/>
          <a:p>
            <a:r>
              <a:rPr lang="it-IT" dirty="0" smtClean="0"/>
              <a:t>I docenti di </a:t>
            </a:r>
            <a:r>
              <a:rPr lang="it-IT" dirty="0" smtClean="0"/>
              <a:t>latino del </a:t>
            </a:r>
            <a:r>
              <a:rPr lang="it-IT" dirty="0" smtClean="0"/>
              <a:t>Progetto </a:t>
            </a:r>
            <a:r>
              <a:rPr lang="it-IT" i="1" dirty="0" smtClean="0"/>
              <a:t>Lagrange e Cicerone al computer</a:t>
            </a:r>
            <a:r>
              <a:rPr lang="it-IT" dirty="0" smtClean="0"/>
              <a:t> </a:t>
            </a:r>
            <a:r>
              <a:rPr lang="it-IT" dirty="0" smtClean="0"/>
              <a:t>potranno praticare </a:t>
            </a:r>
            <a:r>
              <a:rPr lang="it-IT" dirty="0" smtClean="0"/>
              <a:t>il </a:t>
            </a:r>
            <a:r>
              <a:rPr lang="it-IT" b="1" dirty="0" smtClean="0"/>
              <a:t>cross-</a:t>
            </a:r>
            <a:r>
              <a:rPr lang="it-IT" b="1" dirty="0" err="1" smtClean="0"/>
              <a:t>coursing</a:t>
            </a:r>
            <a:r>
              <a:rPr lang="it-IT" dirty="0" smtClean="0"/>
              <a:t>: possono accedere ai corsi dei colleghi inserendo la chiave di iscrizione </a:t>
            </a:r>
            <a:r>
              <a:rPr lang="it-IT" dirty="0" smtClean="0"/>
              <a:t>che verrà fornita loro</a:t>
            </a:r>
            <a:r>
              <a:rPr lang="it-IT" dirty="0" smtClean="0"/>
              <a:t>.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I vostri colleghi potranno iscriversi al vostro corso con il ruolo di </a:t>
            </a:r>
            <a:r>
              <a:rPr lang="it-IT" i="1" dirty="0" smtClean="0"/>
              <a:t>non-editing </a:t>
            </a:r>
            <a:r>
              <a:rPr lang="it-IT" i="1" dirty="0" err="1" smtClean="0"/>
              <a:t>teacher</a:t>
            </a:r>
            <a:r>
              <a:rPr lang="it-IT" dirty="0" smtClean="0"/>
              <a:t>: non potranno effettuare modifiche al corso e non figureranno tra le valutazioni degli studenti.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Consigliamo </a:t>
            </a:r>
            <a:r>
              <a:rPr lang="it-IT" dirty="0"/>
              <a:t>di inserire il vostro </a:t>
            </a:r>
            <a:r>
              <a:rPr lang="it-IT" b="1" dirty="0"/>
              <a:t>nome</a:t>
            </a:r>
            <a:r>
              <a:rPr lang="it-IT" dirty="0"/>
              <a:t>, </a:t>
            </a:r>
            <a:r>
              <a:rPr lang="it-IT" b="1" dirty="0"/>
              <a:t>cognome</a:t>
            </a:r>
            <a:r>
              <a:rPr lang="it-IT" dirty="0"/>
              <a:t> e </a:t>
            </a:r>
            <a:r>
              <a:rPr lang="it-IT" b="1" dirty="0"/>
              <a:t>scuola</a:t>
            </a:r>
            <a:r>
              <a:rPr lang="it-IT" dirty="0"/>
              <a:t> </a:t>
            </a:r>
            <a:r>
              <a:rPr lang="it-IT" dirty="0" smtClean="0"/>
              <a:t>sui file prodotti da voi, e di </a:t>
            </a:r>
            <a:r>
              <a:rPr lang="it-IT" b="1" dirty="0" smtClean="0"/>
              <a:t>lasciare il nome dell’autore </a:t>
            </a:r>
            <a:r>
              <a:rPr lang="it-IT" dirty="0" smtClean="0"/>
              <a:t>nei file dei vostri colleghi che vi interessa inserire nel vostro corso.</a:t>
            </a:r>
            <a:r>
              <a:rPr lang="it-IT" dirty="0"/>
              <a:t> </a:t>
            </a:r>
          </a:p>
          <a:p>
            <a:endParaRPr lang="it-IT" dirty="0" smtClean="0"/>
          </a:p>
          <a:p>
            <a:pPr marL="34925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15652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04956" cy="1355725"/>
          </a:xfrm>
        </p:spPr>
        <p:txBody>
          <a:bodyPr/>
          <a:lstStyle/>
          <a:p>
            <a:pPr algn="ctr"/>
            <a:r>
              <a:rPr lang="it-IT" sz="3200" dirty="0" smtClean="0"/>
              <a:t>Sinergia tra i progetti Lagrange e Cicerone al computer e Scuola dei Compiti</a:t>
            </a:r>
            <a:endParaRPr lang="en-GB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9532" y="1688381"/>
            <a:ext cx="8496944" cy="4038600"/>
          </a:xfrm>
        </p:spPr>
        <p:txBody>
          <a:bodyPr/>
          <a:lstStyle/>
          <a:p>
            <a:r>
              <a:rPr lang="it-IT" dirty="0" smtClean="0"/>
              <a:t>Abbiamo 4 corsi con 4 </a:t>
            </a:r>
            <a:r>
              <a:rPr lang="it-IT" dirty="0" err="1" smtClean="0"/>
              <a:t>tutores</a:t>
            </a:r>
            <a:r>
              <a:rPr lang="it-IT" dirty="0" smtClean="0"/>
              <a:t> in 3 scuole torinesi</a:t>
            </a:r>
          </a:p>
          <a:p>
            <a:r>
              <a:rPr lang="it-IT" dirty="0" err="1" smtClean="0"/>
              <a:t>Santorre</a:t>
            </a:r>
            <a:r>
              <a:rPr lang="it-IT" dirty="0" smtClean="0"/>
              <a:t> di </a:t>
            </a:r>
            <a:r>
              <a:rPr lang="it-IT" dirty="0" err="1" smtClean="0"/>
              <a:t>Santarosa</a:t>
            </a:r>
            <a:endParaRPr lang="it-IT" dirty="0" smtClean="0"/>
          </a:p>
          <a:p>
            <a:r>
              <a:rPr lang="it-IT" dirty="0" smtClean="0"/>
              <a:t>Giordano Bruno</a:t>
            </a:r>
          </a:p>
          <a:p>
            <a:r>
              <a:rPr lang="it-IT" dirty="0" smtClean="0"/>
              <a:t>Einstein</a:t>
            </a:r>
          </a:p>
          <a:p>
            <a:endParaRPr lang="it-IT" dirty="0"/>
          </a:p>
          <a:p>
            <a:pPr marL="34925" indent="0">
              <a:buNone/>
            </a:pPr>
            <a:r>
              <a:rPr lang="it-IT" dirty="0" smtClean="0"/>
              <a:t>Possiamo abbinare 1 tutor a 1 docente della scuola che partecipa al corso solo sull’Einstein</a:t>
            </a:r>
          </a:p>
          <a:p>
            <a:pPr marL="34925" indent="0">
              <a:buNone/>
            </a:pPr>
            <a:r>
              <a:rPr lang="it-IT" dirty="0" smtClean="0"/>
              <a:t>Per gli altri casi chiederei dei volontari</a:t>
            </a:r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06013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9532" y="1688381"/>
            <a:ext cx="8496944" cy="4038600"/>
          </a:xfrm>
        </p:spPr>
        <p:txBody>
          <a:bodyPr/>
          <a:lstStyle/>
          <a:p>
            <a:r>
              <a:rPr lang="it-IT" dirty="0" smtClean="0"/>
              <a:t>I </a:t>
            </a:r>
            <a:r>
              <a:rPr lang="it-IT" b="1" dirty="0" smtClean="0"/>
              <a:t>tutor</a:t>
            </a:r>
            <a:r>
              <a:rPr lang="it-IT" dirty="0" smtClean="0"/>
              <a:t> hanno accesso ai corsi dei docenti a cui sono stati abbinati. Viene chiesto loro di: </a:t>
            </a:r>
            <a:br>
              <a:rPr lang="it-IT" dirty="0" smtClean="0"/>
            </a:br>
            <a:endParaRPr lang="it-IT" dirty="0" smtClean="0"/>
          </a:p>
          <a:p>
            <a:pPr lvl="1"/>
            <a:r>
              <a:rPr lang="it-IT" dirty="0" smtClean="0"/>
              <a:t>Aggiungere nel corso del docente una sezione intitolata «</a:t>
            </a:r>
            <a:r>
              <a:rPr lang="it-IT" b="1" dirty="0" smtClean="0"/>
              <a:t>Materiale del Progetto Scuola dei Compiti</a:t>
            </a:r>
            <a:r>
              <a:rPr lang="it-IT" dirty="0" smtClean="0"/>
              <a:t>»</a:t>
            </a:r>
          </a:p>
          <a:p>
            <a:pPr lvl="1"/>
            <a:r>
              <a:rPr lang="it-IT" dirty="0" smtClean="0"/>
              <a:t>Inserire in questa sezione problemi, materiali e verifiche prodotti per i corsi di Scuola dei Compiti. I file </a:t>
            </a:r>
            <a:r>
              <a:rPr lang="it-IT" b="1" dirty="0" smtClean="0"/>
              <a:t>devono</a:t>
            </a:r>
            <a:r>
              <a:rPr lang="it-IT" dirty="0" smtClean="0"/>
              <a:t> essere prodotti secondo il </a:t>
            </a:r>
            <a:r>
              <a:rPr lang="it-IT" b="1" dirty="0" smtClean="0"/>
              <a:t>format</a:t>
            </a:r>
            <a:r>
              <a:rPr lang="it-IT" dirty="0" smtClean="0"/>
              <a:t> previsto (nome, scuola, copyright).</a:t>
            </a:r>
          </a:p>
          <a:p>
            <a:pPr lvl="1"/>
            <a:r>
              <a:rPr lang="it-IT" dirty="0" smtClean="0"/>
              <a:t>Inserire all’interno di questa sezione un forum invisibile sottoscritto solo da voi e dal docente del corso, da utilizzare per le comunicazioni con il docente: comunicare il caricamento del materiale, scambiarvi informazioni e suggerimenti</a:t>
            </a:r>
          </a:p>
          <a:p>
            <a:endParaRPr lang="it-IT" dirty="0" smtClean="0"/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251520" y="332656"/>
            <a:ext cx="8604956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accent1"/>
                </a:solidFill>
                <a:latin typeface="EasyReading" panose="02000506040000020003" pitchFamily="2" charset="0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EasyReading" panose="02000506040000020003" pitchFamily="2" charset="0"/>
              </a:defRPr>
            </a:lvl2pPr>
            <a:lvl3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EasyReading" panose="02000506040000020003" pitchFamily="2" charset="0"/>
              </a:defRPr>
            </a:lvl3pPr>
            <a:lvl4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EasyReading" panose="02000506040000020003" pitchFamily="2" charset="0"/>
              </a:defRPr>
            </a:lvl4pPr>
            <a:lvl5pPr algn="l" defTabSz="685800" rtl="0" eaLnBrk="0" fontAlgn="base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EasyReading" panose="02000506040000020003" pitchFamily="2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Corbel" panose="020B050302020402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Corbel" panose="020B050302020402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Corbel" panose="020B050302020402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Corbel" panose="020B0503020204020204" pitchFamily="34" charset="0"/>
              </a:defRPr>
            </a:lvl9pPr>
          </a:lstStyle>
          <a:p>
            <a:pPr algn="ctr"/>
            <a:r>
              <a:rPr lang="it-IT" sz="3200" smtClean="0"/>
              <a:t>Sinergia tra i progetti Lagrange e Cicerone al computer e Scuola dei Compiti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4282270907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Compagnia per la Scuola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346C3B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EasyReading">
      <a:majorFont>
        <a:latin typeface="EasyReading"/>
        <a:ea typeface=""/>
        <a:cs typeface=""/>
      </a:majorFont>
      <a:minorFont>
        <a:latin typeface="EasyReading"/>
        <a:ea typeface=""/>
        <a:cs typeface="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2763</TotalTime>
  <Words>455</Words>
  <Application>Microsoft Office PowerPoint</Application>
  <PresentationFormat>Presentazione su schermo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Corbel</vt:lpstr>
      <vt:lpstr>EasyReading</vt:lpstr>
      <vt:lpstr>Tahoma</vt:lpstr>
      <vt:lpstr>Base</vt:lpstr>
      <vt:lpstr>Nuove metodologie e  nuove tecnologie digitali  Nella didattica del LATINO  sinergia tra i Progetti  Scuola dei Compiti   Lagrange e Cicerone al Computer</vt:lpstr>
      <vt:lpstr>Piattaforma di e-learning</vt:lpstr>
      <vt:lpstr>Comunità</vt:lpstr>
      <vt:lpstr>Tutoring</vt:lpstr>
      <vt:lpstr>I corsi dei tutor di Scuola dei Compiti</vt:lpstr>
      <vt:lpstr>Lagrange e Cicerone al computer</vt:lpstr>
      <vt:lpstr>Cross-coursing dei docenti</vt:lpstr>
      <vt:lpstr>Sinergia tra i progetti Lagrange e Cicerone al computer e Scuola dei Compiti</vt:lpstr>
      <vt:lpstr>Presentazione standard di PowerPoint</vt:lpstr>
      <vt:lpstr>Presentazione standard di PowerPoint</vt:lpstr>
      <vt:lpstr>Sinergia tra i progetti Lagrange e Cicerone al computer e Scuola dei Compiti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Moodle</dc:title>
  <dc:creator>Alice</dc:creator>
  <cp:lastModifiedBy>andrea balbo</cp:lastModifiedBy>
  <cp:revision>131</cp:revision>
  <dcterms:created xsi:type="dcterms:W3CDTF">2013-03-03T23:34:54Z</dcterms:created>
  <dcterms:modified xsi:type="dcterms:W3CDTF">2016-01-25T11:01:14Z</dcterms:modified>
</cp:coreProperties>
</file>